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414" r:id="rId2"/>
    <p:sldId id="417" r:id="rId3"/>
    <p:sldId id="418" r:id="rId4"/>
    <p:sldId id="419" r:id="rId5"/>
    <p:sldId id="420" r:id="rId6"/>
    <p:sldId id="421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2" y="-7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3BB4B9C-050A-4A19-9B40-0F252D2366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6339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72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750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003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860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817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591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711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966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750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165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08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3954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F/1/" TargetMode="External"/><Relationship Id="rId3" Type="http://schemas.openxmlformats.org/officeDocument/2006/relationships/hyperlink" Target="http://dev.agodsendtech.com/mu_chords/quickimages/0/C1/" TargetMode="External"/><Relationship Id="rId7" Type="http://schemas.openxmlformats.org/officeDocument/2006/relationships/hyperlink" Target="http://dev.agodsendtech.com/mu_chords/quickimages/0/G/9/" TargetMode="External"/><Relationship Id="rId2" Type="http://schemas.openxmlformats.org/officeDocument/2006/relationships/hyperlink" Target="http://dev.agodsendtech.com/mu_chords/quickimages/0/B/9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/1/" TargetMode="External"/><Relationship Id="rId5" Type="http://schemas.openxmlformats.org/officeDocument/2006/relationships/hyperlink" Target="http://dev.agodsendtech.com/mu_chords/quickimages/0/E/2/" TargetMode="External"/><Relationship Id="rId4" Type="http://schemas.openxmlformats.org/officeDocument/2006/relationships/hyperlink" Target="http://dev.agodsendtech.com/mu_chords/quickimages/0/C/9/" TargetMode="External"/><Relationship Id="rId9" Type="http://schemas.openxmlformats.org/officeDocument/2006/relationships/hyperlink" Target="http://dev.agodsendtech.com/mu_chords/quickimages/0/Ab/7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Ab/7/" TargetMode="External"/><Relationship Id="rId3" Type="http://schemas.openxmlformats.org/officeDocument/2006/relationships/hyperlink" Target="http://dev.agodsendtech.com/mu_chords/quickimages/0/D/2/" TargetMode="External"/><Relationship Id="rId7" Type="http://schemas.openxmlformats.org/officeDocument/2006/relationships/hyperlink" Target="http://dev.agodsendtech.com/mu_chords/quickimages/0/A/2/" TargetMode="External"/><Relationship Id="rId2" Type="http://schemas.openxmlformats.org/officeDocument/2006/relationships/hyperlink" Target="http://dev.agodsendtech.com/mu_chords/quickimages/0/C1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/9/" TargetMode="External"/><Relationship Id="rId5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E/2/" TargetMode="External"/><Relationship Id="rId9" Type="http://schemas.openxmlformats.org/officeDocument/2006/relationships/hyperlink" Target="http://dev.agodsendtech.com/mu_chords/quickimages/0/F/1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F/1/" TargetMode="External"/><Relationship Id="rId3" Type="http://schemas.openxmlformats.org/officeDocument/2006/relationships/hyperlink" Target="http://dev.agodsendtech.com/mu_chords/quickimages/0/C1/" TargetMode="External"/><Relationship Id="rId7" Type="http://schemas.openxmlformats.org/officeDocument/2006/relationships/hyperlink" Target="http://dev.agodsendtech.com/mu_chords/quickimages/0/G/9/" TargetMode="External"/><Relationship Id="rId2" Type="http://schemas.openxmlformats.org/officeDocument/2006/relationships/hyperlink" Target="http://dev.agodsendtech.com/mu_chords/quickimages/0/B/9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/1/" TargetMode="External"/><Relationship Id="rId5" Type="http://schemas.openxmlformats.org/officeDocument/2006/relationships/hyperlink" Target="http://dev.agodsendtech.com/mu_chords/quickimages/0/E/2/" TargetMode="External"/><Relationship Id="rId4" Type="http://schemas.openxmlformats.org/officeDocument/2006/relationships/hyperlink" Target="http://dev.agodsendtech.com/mu_chords/quickimages/0/C/9/" TargetMode="External"/><Relationship Id="rId9" Type="http://schemas.openxmlformats.org/officeDocument/2006/relationships/hyperlink" Target="http://dev.agodsendtech.com/mu_chords/quickimages/0/Ab/7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Ab/7/" TargetMode="External"/><Relationship Id="rId3" Type="http://schemas.openxmlformats.org/officeDocument/2006/relationships/hyperlink" Target="http://dev.agodsendtech.com/mu_chords/quickimages/0/D/2/" TargetMode="External"/><Relationship Id="rId7" Type="http://schemas.openxmlformats.org/officeDocument/2006/relationships/hyperlink" Target="http://dev.agodsendtech.com/mu_chords/quickimages/0/A/2/" TargetMode="External"/><Relationship Id="rId2" Type="http://schemas.openxmlformats.org/officeDocument/2006/relationships/hyperlink" Target="http://dev.agodsendtech.com/mu_chords/quickimages/0/C1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/9/" TargetMode="External"/><Relationship Id="rId5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E/2/" TargetMode="External"/><Relationship Id="rId9" Type="http://schemas.openxmlformats.org/officeDocument/2006/relationships/hyperlink" Target="http://dev.agodsendtech.com/mu_chords/quickimages/0/F/1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F/1/" TargetMode="External"/><Relationship Id="rId3" Type="http://schemas.openxmlformats.org/officeDocument/2006/relationships/hyperlink" Target="http://dev.agodsendtech.com/mu_chords/quickimages/0/C1/" TargetMode="External"/><Relationship Id="rId7" Type="http://schemas.openxmlformats.org/officeDocument/2006/relationships/hyperlink" Target="http://dev.agodsendtech.com/mu_chords/quickimages/0/G/9/" TargetMode="External"/><Relationship Id="rId2" Type="http://schemas.openxmlformats.org/officeDocument/2006/relationships/hyperlink" Target="http://dev.agodsendtech.com/mu_chords/quickimages/0/B/9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/1/" TargetMode="External"/><Relationship Id="rId5" Type="http://schemas.openxmlformats.org/officeDocument/2006/relationships/hyperlink" Target="http://dev.agodsendtech.com/mu_chords/quickimages/0/E/2/" TargetMode="External"/><Relationship Id="rId4" Type="http://schemas.openxmlformats.org/officeDocument/2006/relationships/hyperlink" Target="http://dev.agodsendtech.com/mu_chords/quickimages/0/C/9/" TargetMode="External"/><Relationship Id="rId9" Type="http://schemas.openxmlformats.org/officeDocument/2006/relationships/hyperlink" Target="http://dev.agodsendtech.com/mu_chords/quickimages/0/Ab/7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Ab/7/" TargetMode="External"/><Relationship Id="rId3" Type="http://schemas.openxmlformats.org/officeDocument/2006/relationships/hyperlink" Target="http://dev.agodsendtech.com/mu_chords/quickimages/0/D/2/" TargetMode="External"/><Relationship Id="rId7" Type="http://schemas.openxmlformats.org/officeDocument/2006/relationships/hyperlink" Target="http://dev.agodsendtech.com/mu_chords/quickimages/0/A/2/" TargetMode="External"/><Relationship Id="rId2" Type="http://schemas.openxmlformats.org/officeDocument/2006/relationships/hyperlink" Target="http://dev.agodsendtech.com/mu_chords/quickimages/0/C1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/9/" TargetMode="External"/><Relationship Id="rId5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E/2/" TargetMode="External"/><Relationship Id="rId9" Type="http://schemas.openxmlformats.org/officeDocument/2006/relationships/hyperlink" Target="http://dev.agodsendtech.com/mu_chords/quickimages/0/F/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0" y="742828"/>
            <a:ext cx="9164782" cy="6115171"/>
          </a:xfrm>
          <a:prstGeom prst="rect">
            <a:avLst/>
          </a:prstGeom>
          <a:solidFill>
            <a:srgbClr val="2E2EBC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72907" y="1411667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O’ holy night the stars are brightly shining;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3457" y="2982082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FFFFFF"/>
                </a:solidFill>
              </a:rPr>
              <a:t>   Long lay the world in sin and error pining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27117" y="2185406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It is the night of our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dear Savior’s birth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13458" y="3786719"/>
            <a:ext cx="9240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Till he appeared and the soul felt its worth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83" name="Text Box 3"/>
          <p:cNvSpPr txBox="1">
            <a:spLocks noChangeArrowheads="1"/>
          </p:cNvSpPr>
          <p:nvPr/>
        </p:nvSpPr>
        <p:spPr bwMode="auto">
          <a:xfrm>
            <a:off x="-7324" y="4710667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A thrill of hope,  the weary world rejoices,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86" name="Text Box 4"/>
          <p:cNvSpPr txBox="1">
            <a:spLocks noChangeArrowheads="1"/>
          </p:cNvSpPr>
          <p:nvPr/>
        </p:nvSpPr>
        <p:spPr bwMode="auto">
          <a:xfrm>
            <a:off x="14754" y="5501946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For yonder breaks a new and glorious morn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5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274218" y="3443747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91670" y="99260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92165" y="2672471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329514" y="3443747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857916" y="187333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23058" y="4352879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654343" y="100471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473855" y="101155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6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329514" y="187333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513091" y="187333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91670" y="264707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597145" y="264707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2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000123" y="264707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7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780656" y="3466174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867152" y="435287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864912" y="5141554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816966" y="518025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7" name="Text Box 8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3457" y="6927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1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02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0" y="838200"/>
            <a:ext cx="9164782" cy="6019800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6964" y="1434982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Fall on your knees         Oh hear the angel voices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-12486" y="2296757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Oh  </a:t>
            </a:r>
            <a:r>
              <a:rPr lang="en-US" kern="0" dirty="0" err="1" smtClean="0">
                <a:solidFill>
                  <a:srgbClr val="FFFFFF"/>
                </a:solidFill>
              </a:rPr>
              <a:t>ni</a:t>
            </a:r>
            <a:r>
              <a:rPr lang="en-US" kern="0" dirty="0" smtClean="0">
                <a:solidFill>
                  <a:srgbClr val="FFFFFF"/>
                </a:solidFill>
              </a:rPr>
              <a:t> - </a:t>
            </a:r>
            <a:r>
              <a:rPr lang="en-US" kern="0" dirty="0" err="1" smtClean="0">
                <a:solidFill>
                  <a:srgbClr val="FFFFFF"/>
                </a:solidFill>
              </a:rPr>
              <a:t>ght</a:t>
            </a:r>
            <a:r>
              <a:rPr lang="en-US" kern="0" dirty="0" smtClean="0">
                <a:solidFill>
                  <a:srgbClr val="FFFFFF"/>
                </a:solidFill>
              </a:rPr>
              <a:t>,   divine</a:t>
            </a:r>
            <a:r>
              <a:rPr lang="en-US" kern="0" dirty="0">
                <a:solidFill>
                  <a:srgbClr val="FFFFFF"/>
                </a:solidFill>
              </a:rPr>
              <a:t>, </a:t>
            </a:r>
            <a:r>
              <a:rPr lang="en-US" kern="0" dirty="0" smtClean="0">
                <a:solidFill>
                  <a:srgbClr val="FFFFFF"/>
                </a:solidFill>
              </a:rPr>
              <a:t>    Oh night       </a:t>
            </a:r>
            <a:r>
              <a:rPr lang="en-US" kern="0" dirty="0">
                <a:solidFill>
                  <a:srgbClr val="FFFFFF"/>
                </a:solidFill>
              </a:rPr>
              <a:t>when Christ </a:t>
            </a:r>
            <a:r>
              <a:rPr lang="en-US" kern="0" dirty="0" smtClean="0">
                <a:solidFill>
                  <a:srgbClr val="FFFFFF"/>
                </a:solidFill>
              </a:rPr>
              <a:t>was born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83" name="Text Box 3"/>
          <p:cNvSpPr txBox="1">
            <a:spLocks noChangeArrowheads="1"/>
          </p:cNvSpPr>
          <p:nvPr/>
        </p:nvSpPr>
        <p:spPr bwMode="auto">
          <a:xfrm>
            <a:off x="-29252" y="3198487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Oh night,       divine……   Oh night,  divine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5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012903" y="282265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721315" y="1084722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91868" y="1093142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44196" y="280259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128257" y="1896647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626315" y="1084722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44196" y="189664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005273" y="189664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724902" y="189664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328051" y="1896647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934200" y="191628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392597" y="2802593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015466" y="280259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351305" y="2802593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711915" y="2829663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242254" y="281813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6" name="Text Box 8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3457" y="6927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7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10401" y="998033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8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403093" y="189664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399014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0" y="742828"/>
            <a:ext cx="9164782" cy="6115171"/>
          </a:xfrm>
          <a:prstGeom prst="rect">
            <a:avLst/>
          </a:prstGeom>
          <a:solidFill>
            <a:srgbClr val="2E2EBC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72907" y="1411667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Lead by the light of  faith serenely beaming,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3457" y="2982082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FFFFFF"/>
                </a:solidFill>
              </a:rPr>
              <a:t>   Over the world a star is sweetly gleaming,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27117" y="2185406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With glowing hearts by His cradle we stand.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13458" y="3786719"/>
            <a:ext cx="9240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Now come the wise men from out of the Orient land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83" name="Text Box 3"/>
          <p:cNvSpPr txBox="1">
            <a:spLocks noChangeArrowheads="1"/>
          </p:cNvSpPr>
          <p:nvPr/>
        </p:nvSpPr>
        <p:spPr bwMode="auto">
          <a:xfrm>
            <a:off x="-7324" y="4710667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The King of Kings lay thus in lowly manger;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86" name="Text Box 4"/>
          <p:cNvSpPr txBox="1">
            <a:spLocks noChangeArrowheads="1"/>
          </p:cNvSpPr>
          <p:nvPr/>
        </p:nvSpPr>
        <p:spPr bwMode="auto">
          <a:xfrm>
            <a:off x="14754" y="5501946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In all our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trial   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born to be our friend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5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192165" y="3443747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91670" y="99260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808104" y="2672471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086201" y="3443747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757926" y="188701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23058" y="4352879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360863" y="100471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654796" y="101155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6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57400" y="184047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049958" y="188701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91670" y="264707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218656" y="265632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2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512589" y="267247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7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172200" y="3400303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01380" y="435287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23058" y="5141554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72936" y="517233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7" name="Text Box 8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3457" y="6927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2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76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0" y="838200"/>
            <a:ext cx="9164782" cy="6019800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6964" y="1434982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He knows our need, our weakness never lasting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-12486" y="2296757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     Behold your King:      Before    Him lowly  bend!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83" name="Text Box 3"/>
          <p:cNvSpPr txBox="1">
            <a:spLocks noChangeArrowheads="1"/>
          </p:cNvSpPr>
          <p:nvPr/>
        </p:nvSpPr>
        <p:spPr bwMode="auto">
          <a:xfrm>
            <a:off x="-29252" y="3198487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>
                <a:solidFill>
                  <a:srgbClr val="FFFFFF"/>
                </a:solidFill>
              </a:rPr>
              <a:t> </a:t>
            </a:r>
            <a:r>
              <a:rPr lang="en-US" kern="0" dirty="0" smtClean="0">
                <a:solidFill>
                  <a:srgbClr val="FFFFFF"/>
                </a:solidFill>
              </a:rPr>
              <a:t>    Behold </a:t>
            </a:r>
            <a:r>
              <a:rPr lang="en-US" kern="0" dirty="0">
                <a:solidFill>
                  <a:srgbClr val="FFFFFF"/>
                </a:solidFill>
              </a:rPr>
              <a:t>your King:      Before </a:t>
            </a:r>
            <a:r>
              <a:rPr lang="en-US" kern="0" dirty="0" smtClean="0">
                <a:solidFill>
                  <a:srgbClr val="FFFFFF"/>
                </a:solidFill>
              </a:rPr>
              <a:t>   Him lowly  </a:t>
            </a:r>
            <a:r>
              <a:rPr lang="en-US" kern="0" dirty="0">
                <a:solidFill>
                  <a:srgbClr val="FFFFFF"/>
                </a:solidFill>
              </a:rPr>
              <a:t>bend!</a:t>
            </a:r>
          </a:p>
        </p:txBody>
      </p:sp>
      <p:sp>
        <p:nvSpPr>
          <p:cNvPr id="5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559307" y="283972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721315" y="1084722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91868" y="1093142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44196" y="280259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128257" y="1896647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626315" y="1084722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44196" y="189664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283346" y="191628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724902" y="189664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138720" y="1916328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055905" y="192440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392597" y="2802593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015466" y="280259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351305" y="2802593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009316" y="2829218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772109" y="281896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6" name="Text Box 8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3457" y="6927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2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2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10401" y="998033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642893" y="191628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110750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0" y="742829"/>
            <a:ext cx="9164782" cy="6115171"/>
          </a:xfrm>
          <a:prstGeom prst="rect">
            <a:avLst/>
          </a:prstGeom>
          <a:solidFill>
            <a:srgbClr val="2E2EBC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72907" y="1411667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Truly He taught us to love one another;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3457" y="2982082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kern="0" dirty="0" smtClean="0">
                <a:solidFill>
                  <a:srgbClr val="FFFFFF"/>
                </a:solidFill>
              </a:rPr>
              <a:t>Chains shall He break for every </a:t>
            </a:r>
            <a:r>
              <a:rPr lang="en-US" kern="0" dirty="0" smtClean="0">
                <a:solidFill>
                  <a:srgbClr val="FFFFFF"/>
                </a:solidFill>
              </a:rPr>
              <a:t>man is </a:t>
            </a:r>
            <a:r>
              <a:rPr lang="en-US" kern="0" dirty="0" smtClean="0">
                <a:solidFill>
                  <a:srgbClr val="FFFFFF"/>
                </a:solidFill>
              </a:rPr>
              <a:t>our brother;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27117" y="2185406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His law is love and His gospel is peace.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13458" y="3786719"/>
            <a:ext cx="9240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And in His name all oppression shall cease.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83" name="Text Box 3"/>
          <p:cNvSpPr txBox="1">
            <a:spLocks noChangeArrowheads="1"/>
          </p:cNvSpPr>
          <p:nvPr/>
        </p:nvSpPr>
        <p:spPr bwMode="auto">
          <a:xfrm>
            <a:off x="-7324" y="4710667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Sweet hymns of joy in grateful chorus raise we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86" name="Text Box 4"/>
          <p:cNvSpPr txBox="1">
            <a:spLocks noChangeArrowheads="1"/>
          </p:cNvSpPr>
          <p:nvPr/>
        </p:nvSpPr>
        <p:spPr bwMode="auto">
          <a:xfrm>
            <a:off x="14754" y="5501946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Let all within us praise His Holy Name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5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045471" y="3443747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91670" y="99260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867400" y="2658667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594885" y="3443747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959173" y="187333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23058" y="4352879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076449" y="101155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912202" y="101155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6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9773" y="182129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207087" y="186268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91670" y="264707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512788" y="265866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2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243885" y="2677106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7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833332" y="3443747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01380" y="435287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23058" y="5141554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438400" y="517233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7" name="Text Box 8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3457" y="6927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3</a:t>
            </a:r>
            <a:endParaRPr lang="en-US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57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 bwMode="auto">
          <a:xfrm>
            <a:off x="-20782" y="3733800"/>
            <a:ext cx="9164782" cy="31242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0" y="838200"/>
            <a:ext cx="9164782" cy="2895600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1545" y="1321616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Christ is the Lord!       O praise His Name forever,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-47905" y="2183391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     His Power and glory     evermore proclaim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83" name="Text Box 3"/>
          <p:cNvSpPr txBox="1">
            <a:spLocks noChangeArrowheads="1"/>
          </p:cNvSpPr>
          <p:nvPr/>
        </p:nvSpPr>
        <p:spPr bwMode="auto">
          <a:xfrm>
            <a:off x="-64671" y="3085121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>
                <a:solidFill>
                  <a:srgbClr val="FFFFFF"/>
                </a:solidFill>
              </a:rPr>
              <a:t> </a:t>
            </a:r>
            <a:r>
              <a:rPr lang="en-US" kern="0" dirty="0" smtClean="0">
                <a:solidFill>
                  <a:srgbClr val="FFFFFF"/>
                </a:solidFill>
              </a:rPr>
              <a:t>        His Po-</a:t>
            </a:r>
            <a:r>
              <a:rPr lang="en-US" kern="0" dirty="0" err="1" smtClean="0">
                <a:solidFill>
                  <a:srgbClr val="FFFFFF"/>
                </a:solidFill>
              </a:rPr>
              <a:t>wer</a:t>
            </a:r>
            <a:r>
              <a:rPr lang="en-US" kern="0" dirty="0" smtClean="0">
                <a:solidFill>
                  <a:srgbClr val="FFFFFF"/>
                </a:solidFill>
              </a:rPr>
              <a:t>  and </a:t>
            </a:r>
            <a:r>
              <a:rPr lang="en-US" kern="0" dirty="0" err="1" smtClean="0">
                <a:solidFill>
                  <a:srgbClr val="FFFFFF"/>
                </a:solidFill>
              </a:rPr>
              <a:t>glo-ry</a:t>
            </a:r>
            <a:r>
              <a:rPr lang="en-US" kern="0" dirty="0" smtClean="0">
                <a:solidFill>
                  <a:srgbClr val="FFFFFF"/>
                </a:solidFill>
              </a:rPr>
              <a:t>     </a:t>
            </a:r>
            <a:r>
              <a:rPr lang="en-US" kern="0" dirty="0">
                <a:solidFill>
                  <a:srgbClr val="FFFFFF"/>
                </a:solidFill>
              </a:rPr>
              <a:t>evermore proclaim</a:t>
            </a:r>
          </a:p>
        </p:txBody>
      </p:sp>
      <p:sp>
        <p:nvSpPr>
          <p:cNvPr id="5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977484" y="273790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401482" y="971356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56449" y="979776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192485" y="270559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476899" y="1811038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874692" y="979776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092838" y="181103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489781" y="183879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618694" y="184005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215751" y="1830719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222381" y="184005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578973" y="2705595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774195" y="273790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87531" y="2737908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457605" y="2726363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736690" y="270559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6" name="Text Box 8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3457" y="6927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Chorus 3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2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74982" y="884667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855737" y="184005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88544" y="4551749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Fall on your knees         Oh hear the angel voices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29094" y="5413524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Oh  </a:t>
            </a:r>
            <a:r>
              <a:rPr lang="en-US" kern="0" dirty="0" err="1" smtClean="0">
                <a:solidFill>
                  <a:srgbClr val="FFFFFF"/>
                </a:solidFill>
              </a:rPr>
              <a:t>ni</a:t>
            </a:r>
            <a:r>
              <a:rPr lang="en-US" kern="0" dirty="0" smtClean="0">
                <a:solidFill>
                  <a:srgbClr val="FFFFFF"/>
                </a:solidFill>
              </a:rPr>
              <a:t> - </a:t>
            </a:r>
            <a:r>
              <a:rPr lang="en-US" kern="0" dirty="0" err="1" smtClean="0">
                <a:solidFill>
                  <a:srgbClr val="FFFFFF"/>
                </a:solidFill>
              </a:rPr>
              <a:t>ght</a:t>
            </a:r>
            <a:r>
              <a:rPr lang="en-US" kern="0" dirty="0" smtClean="0">
                <a:solidFill>
                  <a:srgbClr val="FFFFFF"/>
                </a:solidFill>
              </a:rPr>
              <a:t>,   divine</a:t>
            </a:r>
            <a:r>
              <a:rPr lang="en-US" kern="0" dirty="0">
                <a:solidFill>
                  <a:srgbClr val="FFFFFF"/>
                </a:solidFill>
              </a:rPr>
              <a:t>, </a:t>
            </a:r>
            <a:r>
              <a:rPr lang="en-US" kern="0" dirty="0" smtClean="0">
                <a:solidFill>
                  <a:srgbClr val="FFFFFF"/>
                </a:solidFill>
              </a:rPr>
              <a:t>    Oh </a:t>
            </a:r>
            <a:r>
              <a:rPr lang="en-US" kern="0" dirty="0">
                <a:solidFill>
                  <a:srgbClr val="FFFFFF"/>
                </a:solidFill>
              </a:rPr>
              <a:t>night </a:t>
            </a:r>
            <a:r>
              <a:rPr lang="en-US" kern="0" dirty="0" smtClean="0">
                <a:solidFill>
                  <a:srgbClr val="FFFFFF"/>
                </a:solidFill>
              </a:rPr>
              <a:t>      when </a:t>
            </a:r>
            <a:r>
              <a:rPr lang="en-US" kern="0" dirty="0">
                <a:solidFill>
                  <a:srgbClr val="FFFFFF"/>
                </a:solidFill>
              </a:rPr>
              <a:t>Christ </a:t>
            </a:r>
            <a:r>
              <a:rPr lang="en-US" kern="0" dirty="0" smtClean="0">
                <a:solidFill>
                  <a:srgbClr val="FFFFFF"/>
                </a:solidFill>
              </a:rPr>
              <a:t>was born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12328" y="6315254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Oh night,       divine……   Oh night,  divine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2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054483" y="593942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762895" y="4201489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933448" y="4209909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85776" y="591936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169837" y="5013414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667895" y="4201489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85776" y="501341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046853" y="501341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766482" y="501341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169812" y="5013414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010400" y="5013414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434177" y="5919360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057046" y="591936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392885" y="5919360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753495" y="5946430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283834" y="593489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51981" y="4114800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413139" y="5033048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382836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3F3F3F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13954</TotalTime>
  <Words>442</Words>
  <Application>Microsoft Office PowerPoint</Application>
  <PresentationFormat>On-screen Show (4:3)</PresentationFormat>
  <Paragraphs>159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479</cp:revision>
  <dcterms:created xsi:type="dcterms:W3CDTF">2000-04-06T22:37:36Z</dcterms:created>
  <dcterms:modified xsi:type="dcterms:W3CDTF">2012-12-19T14:27:15Z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