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1222" r:id="rId2"/>
    <p:sldId id="1233" r:id="rId3"/>
    <p:sldId id="1234" r:id="rId4"/>
    <p:sldId id="1236" r:id="rId5"/>
    <p:sldId id="1239" r:id="rId6"/>
    <p:sldId id="1238" r:id="rId7"/>
    <p:sldId id="1237" r:id="rId8"/>
    <p:sldId id="1244" r:id="rId9"/>
    <p:sldId id="1243" r:id="rId10"/>
    <p:sldId id="1242" r:id="rId11"/>
    <p:sldId id="1241" r:id="rId12"/>
    <p:sldId id="1240" r:id="rId13"/>
    <p:sldId id="1235" r:id="rId14"/>
    <p:sldId id="1232" r:id="rId15"/>
    <p:sldId id="1228" r:id="rId16"/>
    <p:sldId id="1229" r:id="rId17"/>
    <p:sldId id="1230" r:id="rId18"/>
    <p:sldId id="1231" r:id="rId1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9C440"/>
    <a:srgbClr val="35942E"/>
    <a:srgbClr val="2D7D27"/>
    <a:srgbClr val="36CA36"/>
    <a:srgbClr val="0E53B8"/>
    <a:srgbClr val="006B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99" d="100"/>
          <a:sy n="99" d="100"/>
        </p:scale>
        <p:origin x="-15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7CAAF7C-A861-4466-A839-66852123E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129-2313-4320-81B8-415DCB0D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2274-F826-4B30-B451-F13EED889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08C0-5573-4A15-A9CC-4D6CBA3F0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9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A8B67-34EC-486B-9F4A-E38BAE140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C7BAB-B248-4072-9D2D-576EDA1F6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D05F-735C-45F4-A946-5003ECEED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D997-4138-4140-9E01-3764D4683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3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4F9B-47E2-4AA2-BC2F-C0C26CD4A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FE499-8051-4EB8-A98C-5D453D7BB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1EF9-7B57-4483-9D96-8D77B62D1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9E69-1C40-4A26-A549-695E82A9B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7CFC09E-32D0-482E-9E5A-2EE0C681CD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Away in a manger,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No crib for a bed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The little Lord Jesus,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Lay down His sweet head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37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6000" r="-4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Away in a manger,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No crib for a bed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The little Lord Jesus,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Lay down His sweet head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0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Jesus, Jesus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rgbClr val="FF0000"/>
                </a:solidFill>
                <a:latin typeface="Times New Roman" charset="0"/>
              </a:rPr>
              <a:t>Oh what a Wonderful Childe</a:t>
            </a:r>
            <a:endParaRPr lang="en-US" sz="4400" b="1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4437" y="21336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Jesus, Jesus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27432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So holy, meek and mild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0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30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9345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D7D27"/>
            </a:gs>
            <a:gs pos="100000">
              <a:srgbClr val="49C440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Away in a manger,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No crib for a bed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The little Lord Jesus,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Lay down His sweet head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674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Away in a manger,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No crib for a bed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The little Lord Jesus,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Lay down His sweet head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83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Away in a manger,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No crib for a bed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The little Lord Jesus,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Lay down His sweet head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1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Away in a manger,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No crib for a bed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little Lord Jesus,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Lay down His sweet head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88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Away in a manger,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No crib for a bed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The little Lord Jesus,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Lay down His sweet head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17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7585" y="190682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Away in a manger,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7585" y="25146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No crib for a bed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91273" y="309343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The little Lord Jesus,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37102" y="371047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Lay down His sweet head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491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Away in a manger,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No crib for a bed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The little Lord Jesus,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Lay down His sweet head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970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Away in a manger,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No crib for a bed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The little Lord Jesus,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Lay down His sweet head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359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Away in a manger,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No crib for a bed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The little Lord Jesus,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Lay down His sweet head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359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Away in a manger,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No crib for a bed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The little Lord Jesus,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Lay down His sweet head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359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Away in a manger,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No crib for a bed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The little Lord Jesus,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Lay down His sweet head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359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Away in a manger,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No crib for a bed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The little Lord Jesus,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charset="0"/>
              </a:rPr>
              <a:t>Lay down His sweet head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0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Jesus, Jesus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rgbClr val="FF0000"/>
                </a:solidFill>
                <a:latin typeface="Times New Roman" charset="0"/>
              </a:rPr>
              <a:t>Oh what a Wonderful Childe</a:t>
            </a:r>
            <a:endParaRPr lang="en-US" sz="4400" b="1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4437" y="21336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Jesus, Jesus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27432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So holy, meek and mild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048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87024</TotalTime>
  <Words>314</Words>
  <Application>Microsoft Office PowerPoint</Application>
  <PresentationFormat>On-screen Show (4:3)</PresentationFormat>
  <Paragraphs>64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539</cp:revision>
  <dcterms:created xsi:type="dcterms:W3CDTF">2000-04-04T23:34:29Z</dcterms:created>
  <dcterms:modified xsi:type="dcterms:W3CDTF">2012-12-08T18:50:27Z</dcterms:modified>
</cp:coreProperties>
</file>