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1215" r:id="rId2"/>
    <p:sldId id="1217" r:id="rId3"/>
    <p:sldId id="1218" r:id="rId4"/>
    <p:sldId id="1219" r:id="rId5"/>
    <p:sldId id="1220" r:id="rId6"/>
    <p:sldId id="1221" r:id="rId7"/>
    <p:sldId id="1222" r:id="rId8"/>
    <p:sldId id="1223" r:id="rId9"/>
    <p:sldId id="1224" r:id="rId10"/>
    <p:sldId id="1225" r:id="rId11"/>
    <p:sldId id="1226" r:id="rId12"/>
    <p:sldId id="1227" r:id="rId13"/>
    <p:sldId id="1228" r:id="rId14"/>
    <p:sldId id="1229" r:id="rId15"/>
    <p:sldId id="1230" r:id="rId16"/>
    <p:sldId id="1231" r:id="rId17"/>
    <p:sldId id="1232" r:id="rId18"/>
    <p:sldId id="1233" r:id="rId19"/>
    <p:sldId id="1234" r:id="rId20"/>
    <p:sldId id="1235" r:id="rId21"/>
    <p:sldId id="1236" r:id="rId22"/>
    <p:sldId id="1237" r:id="rId23"/>
    <p:sldId id="1238" r:id="rId24"/>
    <p:sldId id="1239" r:id="rId25"/>
    <p:sldId id="1240" r:id="rId26"/>
    <p:sldId id="1241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57" r:id="rId43"/>
    <p:sldId id="1258" r:id="rId44"/>
    <p:sldId id="1259" r:id="rId45"/>
    <p:sldId id="1260" r:id="rId46"/>
    <p:sldId id="1261" r:id="rId47"/>
    <p:sldId id="1262" r:id="rId48"/>
    <p:sldId id="1263" r:id="rId49"/>
    <p:sldId id="1264" r:id="rId50"/>
    <p:sldId id="1265" r:id="rId51"/>
    <p:sldId id="1266" r:id="rId52"/>
    <p:sldId id="1267" r:id="rId53"/>
    <p:sldId id="1268" r:id="rId54"/>
    <p:sldId id="1269" r:id="rId55"/>
    <p:sldId id="1270" r:id="rId56"/>
    <p:sldId id="1271" r:id="rId57"/>
    <p:sldId id="1272" r:id="rId58"/>
    <p:sldId id="1273" r:id="rId5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82" d="100"/>
          <a:sy n="82" d="100"/>
        </p:scale>
        <p:origin x="-84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 tell it on the Mountain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Over the hills and everywhere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2885" y="243467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 tell it on the mountain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21286" y="30517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Jesus Christ is born!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Come to Bethlehem and see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whose birth the angels sing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Come adore on bended knee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the Lord, the Newborn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420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7825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1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See Him in a manger laid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 Lord of heaven and earth;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Mary, Joseph lend your aid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us sing our Savior’s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420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7825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7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60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20574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60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Said the night wind to the little lamb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Do you see what I see?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Way up in the sky little lamb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Do you see what I see?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star, a star, dancing in the night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With a tail as big as kite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With a tail as big as kite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Said the lamb to the shepherd boy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Do you see what I hear?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Ringing through the sky shepherd boy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Do you see what I hear?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song,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 song,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high above the trees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With a voice as big as the sea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With a voice as big as the sea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3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Said the shepherd boy to the mighty king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Do you know what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I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know?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your palace warm mighty king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Do you know what I know?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Child, a Child, shivers in the cold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us bring Him silver and gold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Let us bring Him silver and gold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51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Said the king to the people everywhere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Listen to what I say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Pray for peace, people everywhere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Listen to what I say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Child, the Child, sleeping  in the night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He will bring us goodness and light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He will bring us goodness and light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8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6046" y="67676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Hark the herald angels sing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28051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Glory to the New Born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9896" y="1897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Peace on earth and mercy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514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God and sinners reconciled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2832" y="32019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Joyful all ye nations rise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856" y="379961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Join the triumph of the skies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3315" y="44166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angelic host proclaim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45492" y="5029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is born in Bethlehem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8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Hark the herald angels sing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Glory to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New Born King!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6046" y="7349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by highest heaven adored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28051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the Everlasting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9896" y="18975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Late in time behold Him come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514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Offspring of the Favored One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2832" y="320196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Veiled in flesh the Godhead see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0856" y="379961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Hail Incarnate Deity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3315" y="44166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Pleased as man with man to dwell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45492" y="5029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Jesus, our Emmanuel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47863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Shepherds watching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9677" y="108640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Over their flocks by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83848" y="160857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Out of the darkness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7" y="214999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There rose a heavenly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03" y="2743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They feared and they trembled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677" y="340303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high above the earth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803" y="397764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Rang out an angel chorus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803" y="45757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Telling of the Savior’s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2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Hark the herald angels sing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Glory to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New Born King!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3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8391" y="101744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Prince of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8874" y="156299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Hail the Son of Righteousness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84333" y="218003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Light and life to all He brings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8391" y="279707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Risen with healing in His wings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395" y="348444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Mild He lays His glory by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293" y="408208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Born that man no more may die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8878" y="4699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Born to raise the sons of earth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31055" y="531167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Born to give them second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4437" y="51107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Hail! The heaven-born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1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Jesus…  Jesus…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Oh what a wonderful Child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Jesus…  Jesus…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So lowly meek and mild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New life, new hope to all He brings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Who listen to the angels sing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Glory...   Glory… Glory…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75" y="389483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To the New Born King!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74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He was herald by the angels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Born in a lowly manger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Virgin Mary was His mother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Joseph was His earthly father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Three wise men came from afar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They were guided by a shining star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To see King Jesus where He lay…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75" y="389483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a manger filled with hay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8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O’ come all ye faithful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036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Joyful and triumphant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905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O’ come ye,   O’ come ye to Bethlehem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437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Come and behold Him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437" y="2971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Born the King of Angels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O’ let us adore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Hime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   O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’ let us adore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       O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’ let us adore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895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            Christ the Lord!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72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Sing choirs of angels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036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Sing in exultation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905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Sing all ye citizens of heaven above: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437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“Glory to God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437" y="2971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All glory in the highest!”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7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O’ let us adore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Hime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   O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’ let us adore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          O</a:t>
            </a: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’ let us adore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89560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             Christ the Lord!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0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Yea, Lord we greet Thee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0362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Born that happy morning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1905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Jesus to Thee be all glory given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4437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Word of the Father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437" y="29718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Now in flesh appearing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72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4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47863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Guess I was a seeker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9677" y="108640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sought Him both night and day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83848" y="160857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asked the Lord to help 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7" y="214999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 showed me the way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803" y="27432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Down in a manger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677" y="340303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humble Child was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803" y="397764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God sent His Salvation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803" y="457572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On that Christmas morn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Stars in the bright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Looked down where He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Asleep on the hay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5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But little Lord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55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love Thee, Lord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Jeus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stay by my cradle,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‘Til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morning is nigh.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 near me,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1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live with Thee there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5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God rest ye merry gentlemen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nothing you dismay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Remember Christ our Savior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Was born on Christmas day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To save us all from Satan’s </a:t>
            </a:r>
            <a:r>
              <a:rPr lang="en-US" sz="3600" b="1" dirty="0" err="1" smtClean="0">
                <a:solidFill>
                  <a:schemeClr val="bg1"/>
                </a:solidFill>
                <a:latin typeface="Times New Roman" charset="0"/>
              </a:rPr>
              <a:t>pow’r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When we were gone astray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44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Bethlehem in Israel,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This blessed babe was born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laid within a manger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Upon this blessed morn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which His Mother Mary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Did nothing take in scorn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From God our heavenly Father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blessed angel came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unto certain shepherds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Brought tidings of the same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How that in Bethlehem was born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son of God by name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95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“Fear not” then said the angel,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“and do not be afraid,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This day is born a Savior,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Of virtue, power and might;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So frequently to vanquish all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friends of Satan quite”;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shepherds at those tidings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Rejoiced much in mind,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left their flocks a-feeding,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Tempest, storm and wind,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went to Bethlehem straightway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This blessed babe to find: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0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Joy to the world!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Lord is come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earth receive her King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every heart prepare Him room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heaven and nature sing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And heaven and nature sing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And heaven and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heaven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44776" y="3886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nature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sing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4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when to Bethlehem they came,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Whereat this infant lay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They found him in a manger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Where oxen feed on hay;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His Mother Mary Kneeling down,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Unto the Lord did pray: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3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Now to the Lord sing praises,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All you with in this place,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with true love and brotherhood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Each other now embrace;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This holy tide of Christmas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All others doth deface: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15602" y="362086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4420" y="40535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5602" y="449832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tidings of comfort and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49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53308" y="46936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first Noel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66837" y="149548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to certain poor shepherds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81274" y="205361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as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7307" y="291331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fields where they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32547" y="340048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Keeping their sheep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6814" y="396567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On a cold winter’s night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553" y="445648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was so deep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3308" y="100648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angels did say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13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06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They looked up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Shining in the East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to the earth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so</a:t>
            </a: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 it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continued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gave great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Both </a:t>
            </a:r>
            <a:r>
              <a:rPr lang="en-US" sz="4300" b="1" dirty="0" smtClean="0">
                <a:solidFill>
                  <a:schemeClr val="bg1"/>
                </a:solidFill>
                <a:latin typeface="Times New Roman" charset="0"/>
              </a:rPr>
              <a:t>day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Beyond them 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saw a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9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80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by the light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Three wise men came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seek for a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to follow the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Was their intent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Wherever it went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From country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Of that same star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8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37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This star drew nigh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Over Bethlehem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there it did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Right over the place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Both pause and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1398" y="4648200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Where Jesus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It took it’s rest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the northwest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7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71797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3810" y="1504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latin typeface="Times New Roman" charset="0"/>
              </a:rPr>
              <a:t>             Noel… Noel…</a:t>
            </a:r>
            <a:endParaRPr lang="en-US" sz="5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latin typeface="Times New Roman" charset="0"/>
              </a:rPr>
              <a:t>Born is the King of Israel</a:t>
            </a:r>
            <a:endParaRPr lang="en-US" sz="60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7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Joy to the world!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Savior reigns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earth receive her King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men their songs employ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While fields &amp; floods,  rocks hills &amp; plains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Repeat the sounding joy,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Repeat the sounding joy,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44776" y="3886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Repeat, repeat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the sounding joy, 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41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574" y="533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Then let us all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Sing praises to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7620" y="2979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hath made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817" y="4059028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And with His blood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7620" y="351636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earth of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nought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3" y="4521775"/>
            <a:ext cx="9144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 dirty="0" smtClean="0">
                <a:solidFill>
                  <a:schemeClr val="bg1"/>
                </a:solidFill>
                <a:latin typeface="Times New Roman" charset="0"/>
              </a:rPr>
              <a:t>Mankind hath brought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0" y="2209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Heavenly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398" y="11229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one accord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73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Round yon virgin, mother and child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Holy Infant so tender and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2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Christ the Savior is born</a:t>
            </a:r>
          </a:p>
        </p:txBody>
      </p:sp>
    </p:spTree>
    <p:extLst>
      <p:ext uri="{BB962C8B-B14F-4D97-AF65-F5344CB8AC3E}">
        <p14:creationId xmlns:p14="http://schemas.microsoft.com/office/powerpoint/2010/main" val="215264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Radiant beams from Thy holy face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the dawn of redeeming grace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137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810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</a:p>
        </p:txBody>
      </p:sp>
    </p:spTree>
    <p:extLst>
      <p:ext uri="{BB962C8B-B14F-4D97-AF65-F5344CB8AC3E}">
        <p14:creationId xmlns:p14="http://schemas.microsoft.com/office/powerpoint/2010/main" val="362374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O’ Come, O’ Come, Emmanuel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ransom captive Israel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That morns in lonely exile 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Until the Son of God appear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39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3624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Emmanuel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6056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Shall come to thee, O’ Israel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Rejoice! Rejoice!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17929" y="34366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O’ Israel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93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Come and cheer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spirits by </a:t>
            </a:r>
            <a:r>
              <a:rPr lang="en-US" sz="4400" b="1" dirty="0" err="1">
                <a:solidFill>
                  <a:schemeClr val="bg1"/>
                </a:solidFill>
                <a:latin typeface="Times New Roman" charset="0"/>
              </a:rPr>
              <a:t>T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hine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advent 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drive away the shads of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pierce the clouds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2574" y="322738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bring us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33460" y="3048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O’ Come, Thou Dayspring,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74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36241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Emmanuel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260568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Shall come to thee, O’ Israel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Rejoice! Rejoice! 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17929" y="343667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dirty="0" smtClean="0">
                <a:solidFill>
                  <a:schemeClr val="bg1"/>
                </a:solidFill>
                <a:latin typeface="Times New Roman" charset="0"/>
              </a:rPr>
              <a:t>O’ Israel</a:t>
            </a:r>
            <a:endParaRPr lang="en-US" sz="48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100013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O’ come, Desire of Nations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5240" y="16764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Bind all people in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4267200"/>
            <a:ext cx="91440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5240" y="227152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one heart and mind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8956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Bid envy strife and quarrels cease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5240" y="36650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Fill all the world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642" y="430579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heaven’s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3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 more let sins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sorrows grow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Nor thorns infest the ground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He comes to make His blessings flow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Far as the curse is found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Far as the curse is found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Far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as,  as far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the curse is found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8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40966" y="6248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He rules the world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08108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With truth and grace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3205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makes the nations prove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775" y="1967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glories of His righteousness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205" y="2438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7617" y="2913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And wonders of His love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895" y="3429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And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wonders, and wonders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of His love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6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Angels we have heard on high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Sweetly singing o’er the plains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the mountains in reply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Echoing the joyous strains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420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7825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6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Shepherds, why this jubilee?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Why your joyous strains prolong?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What the gladsome tidings be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Which inspire your heavenly song?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6046" y="32420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46" y="3782523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Gloria, in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excelsis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Deo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76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87029</TotalTime>
  <Words>1869</Words>
  <Application>Microsoft Office PowerPoint</Application>
  <PresentationFormat>On-screen Show (4:3)</PresentationFormat>
  <Paragraphs>355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545</cp:revision>
  <dcterms:created xsi:type="dcterms:W3CDTF">2000-04-04T23:34:29Z</dcterms:created>
  <dcterms:modified xsi:type="dcterms:W3CDTF">2012-12-23T16:07:58Z</dcterms:modified>
  <cp:contentStatus/>
</cp:coreProperties>
</file>