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414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58" r:id="rId42"/>
    <p:sldId id="459" r:id="rId43"/>
    <p:sldId id="460" r:id="rId44"/>
    <p:sldId id="461" r:id="rId45"/>
    <p:sldId id="462" r:id="rId46"/>
    <p:sldId id="463" r:id="rId47"/>
    <p:sldId id="464" r:id="rId48"/>
    <p:sldId id="465" r:id="rId49"/>
    <p:sldId id="466" r:id="rId50"/>
    <p:sldId id="467" r:id="rId51"/>
    <p:sldId id="468" r:id="rId52"/>
    <p:sldId id="469" r:id="rId53"/>
    <p:sldId id="470" r:id="rId54"/>
    <p:sldId id="471" r:id="rId55"/>
    <p:sldId id="472" r:id="rId56"/>
    <p:sldId id="473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1" autoAdjust="0"/>
    <p:restoredTop sz="94660"/>
  </p:normalViewPr>
  <p:slideViewPr>
    <p:cSldViewPr>
      <p:cViewPr varScale="1">
        <p:scale>
          <a:sx n="95" d="100"/>
          <a:sy n="95" d="100"/>
        </p:scale>
        <p:origin x="-10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" TargetMode="External"/><Relationship Id="rId3" Type="http://schemas.openxmlformats.org/officeDocument/2006/relationships/hyperlink" Target="http://dev.agodsendtech.com/mu_chords/quickimages/0/B/1/" TargetMode="External"/><Relationship Id="rId7" Type="http://schemas.openxmlformats.org/officeDocument/2006/relationships/hyperlink" Target="http://dev.agodsendtech.com/mu_chords/quickimages/0/C" TargetMode="External"/><Relationship Id="rId12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11" Type="http://schemas.openxmlformats.org/officeDocument/2006/relationships/hyperlink" Target="http://dev.agodsendtech.com/mu_chords/quickimages/0/F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A/1/" TargetMode="External"/><Relationship Id="rId9" Type="http://schemas.openxmlformats.org/officeDocument/2006/relationships/hyperlink" Target="http://dev.agodsendtech.com/mu_chords/quickimages/0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2/" TargetMode="External"/><Relationship Id="rId10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D/19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Bb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2/" TargetMode="External"/><Relationship Id="rId10" Type="http://schemas.openxmlformats.org/officeDocument/2006/relationships/hyperlink" Target="http://dev.agodsendtech.com/mu_chords/quickimages/0/G/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D/19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C" TargetMode="External"/><Relationship Id="rId7" Type="http://schemas.openxmlformats.org/officeDocument/2006/relationships/hyperlink" Target="http://dev.agodsendtech.com/mu_chords/quickimages/0F" TargetMode="External"/><Relationship Id="rId12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" TargetMode="External"/><Relationship Id="rId11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E/1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B/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13" Type="http://schemas.openxmlformats.org/officeDocument/2006/relationships/hyperlink" Target="http://dev.agodsendtech.com/mu_chords/quickimages/0/Bb/19/" TargetMode="External"/><Relationship Id="rId18" Type="http://schemas.openxmlformats.org/officeDocument/2006/relationships/hyperlink" Target="http://dev.agodsendtech.com/mu_chords/quickimages/0/G/19/" TargetMode="External"/><Relationship Id="rId3" Type="http://schemas.openxmlformats.org/officeDocument/2006/relationships/hyperlink" Target="http://dev.agodsendtech.com/mu_chords/quickimages/0/Bb/9/" TargetMode="External"/><Relationship Id="rId7" Type="http://schemas.openxmlformats.org/officeDocument/2006/relationships/hyperlink" Target="http://dev.agodsendtech.com/mu_chords/quickimages/0/E/19/" TargetMode="External"/><Relationship Id="rId12" Type="http://schemas.openxmlformats.org/officeDocument/2006/relationships/hyperlink" Target="http://dev.agodsendtech.com/mu_chords/quickimages/0/Bb/1/" TargetMode="External"/><Relationship Id="rId1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F/1/" TargetMode="External"/><Relationship Id="rId16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2/" TargetMode="External"/><Relationship Id="rId11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C/9/" TargetMode="External"/><Relationship Id="rId1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F" TargetMode="External"/><Relationship Id="rId4" Type="http://schemas.openxmlformats.org/officeDocument/2006/relationships/hyperlink" Target="http://dev.agodsendtech.com/mu_chords/quickimages/0/A/9/" TargetMode="External"/><Relationship Id="rId9" Type="http://schemas.openxmlformats.org/officeDocument/2006/relationships/hyperlink" Target="http://dev.agodsendtech.com/mu_chords/quickimages/0/B/22/" TargetMode="External"/><Relationship Id="rId14" Type="http://schemas.openxmlformats.org/officeDocument/2006/relationships/hyperlink" Target="http://dev.agodsendtech.com/mu_chords/quickimages/0/Eb/9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" TargetMode="External"/><Relationship Id="rId13" Type="http://schemas.openxmlformats.org/officeDocument/2006/relationships/hyperlink" Target="http://dev.agodsendtech.com/mu_chords/quickimages/0/A/5/" TargetMode="External"/><Relationship Id="rId1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C/9/" TargetMode="External"/><Relationship Id="rId7" Type="http://schemas.openxmlformats.org/officeDocument/2006/relationships/hyperlink" Target="http://dev.agodsendtech.com/mu_chords/quickimages/0/D/9/" TargetMode="External"/><Relationship Id="rId12" Type="http://schemas.openxmlformats.org/officeDocument/2006/relationships/hyperlink" Target="http://dev.agodsendtech.com/mu_chords/quickimages/0/F/9/" TargetMode="External"/><Relationship Id="rId1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G/1/" TargetMode="External"/><Relationship Id="rId16" Type="http://schemas.openxmlformats.org/officeDocument/2006/relationships/hyperlink" Target="http://dev.agodsendtech.com/mu_chords/quickimages/0/E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11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B/9/" TargetMode="External"/><Relationship Id="rId15" Type="http://schemas.openxmlformats.org/officeDocument/2006/relationships/hyperlink" Target="http://dev.agodsendtech.com/mu_chords/quickimages/0/B/19/" TargetMode="External"/><Relationship Id="rId10" Type="http://schemas.openxmlformats.org/officeDocument/2006/relationships/hyperlink" Target="http://dev.agodsendtech.com/mu_chords/quickimages/0/A/9/" TargetMode="External"/><Relationship Id="rId4" Type="http://schemas.openxmlformats.org/officeDocument/2006/relationships/hyperlink" Target="http://dev.agodsendtech.com/mu_chords/quickimages/0F" TargetMode="External"/><Relationship Id="rId9" Type="http://schemas.openxmlformats.org/officeDocument/2006/relationships/hyperlink" Target="http://dev.agodsendtech.com/mu_chords/quickimages/0/G" TargetMode="External"/><Relationship Id="rId14" Type="http://schemas.openxmlformats.org/officeDocument/2006/relationships/hyperlink" Target="http://dev.agodsendtech.com/mu_chords/quickimages/0/C/2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D/9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2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D/9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B/9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9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9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9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1220640"/>
            <a:ext cx="9164782" cy="204625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667" y="170362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Go tell it on mountain   over the hills and  every-where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638" y="256539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Go tell it on the  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moun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-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tain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that  Jesus Christ is born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4568" y="3213412"/>
            <a:ext cx="9164782" cy="36654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34568" y="366700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Shepherds watching   over their flocks by night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957" y="542410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They feared and they trembled  and  high above the earth----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12490" y="454571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Out of  the darkness there  rose  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heavenly  light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Rang out an angel  chorus  telling  of  the  </a:t>
            </a:r>
            <a:r>
              <a:rPr lang="en-US" kern="0" dirty="0" err="1" smtClean="0">
                <a:solidFill>
                  <a:srgbClr val="FFFFFF"/>
                </a:solidFill>
              </a:rPr>
              <a:t>Saviour’s</a:t>
            </a:r>
            <a:r>
              <a:rPr lang="en-US" kern="0" dirty="0" smtClean="0">
                <a:solidFill>
                  <a:srgbClr val="FFFFFF"/>
                </a:solidFill>
              </a:rPr>
              <a:t>  birth---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4018" y="13035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34982" y="13035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30181" y="3276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83062" y="1303513"/>
            <a:ext cx="7153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54657" y="2176433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46316" y="1305277"/>
            <a:ext cx="7452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4018" y="21652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3688" y="21760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18014" y="2176433"/>
            <a:ext cx="7153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55676" y="2165288"/>
            <a:ext cx="847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46512" y="21652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6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0289" y="3266897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87202" y="3276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69808" y="32668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3074" y="41456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98122" y="4168095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669007" y="41680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4575" y="4168095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846565" y="4168095"/>
            <a:ext cx="7921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24017" y="4168095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2223" y="50413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89234" y="5023998"/>
            <a:ext cx="5797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41514" y="5046130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703614" y="504613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26704" y="5046130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0816" y="596883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41663" y="5972756"/>
            <a:ext cx="79061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59274" y="5972756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14963" y="5978942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83209" y="597894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27906" y="5980027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0" y="0"/>
            <a:ext cx="9164782" cy="12206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 kern="0" dirty="0" smtClean="0">
              <a:solidFill>
                <a:srgbClr val="000000"/>
              </a:solidFill>
            </a:endParaRPr>
          </a:p>
        </p:txBody>
      </p:sp>
      <p:sp>
        <p:nvSpPr>
          <p:cNvPr id="1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04820" y="4832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80401" y="496692"/>
            <a:ext cx="5797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46670" y="496692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316000" y="4966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03711" y="496692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67014" y="4966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32" name="Text Box 8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125174" y="329384"/>
            <a:ext cx="152047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Intro: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8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8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8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Said the night wind to the little lamb,    do you see what I see?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A star,  a star,   dancing in the night   with a tail as big as a kite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Way up in the sky, little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lamb,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Do you see what I see?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With   a   tail   as   Big   as   a   kite  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32668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96163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39378" y="33448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80281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2294" y="114293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54169" y="114293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78311" y="114293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93645" y="11188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2350" y="11581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8857" y="191667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2698" y="191667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62600" y="19206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24600" y="1916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91400" y="19206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4918" y="27133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74859" y="27133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63330" y="27133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48207" y="27133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39434" y="27206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80948" y="2713354"/>
            <a:ext cx="675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9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96729" y="271335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2324" y="272060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88582" y="27202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3"/>
          <p:cNvSpPr txBox="1">
            <a:spLocks noChangeArrowheads="1"/>
          </p:cNvSpPr>
          <p:nvPr/>
        </p:nvSpPr>
        <p:spPr bwMode="auto">
          <a:xfrm>
            <a:off x="19725" y="399707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Said the lamb to the shepherd boy,        do you hear what I hear?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19" name="Text Box 5"/>
          <p:cNvSpPr txBox="1">
            <a:spLocks noChangeArrowheads="1"/>
          </p:cNvSpPr>
          <p:nvPr/>
        </p:nvSpPr>
        <p:spPr bwMode="auto">
          <a:xfrm>
            <a:off x="-39725" y="556748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A song,  </a:t>
            </a:r>
            <a:r>
              <a:rPr lang="en-US" kern="0" dirty="0">
                <a:solidFill>
                  <a:srgbClr val="FFFFFF"/>
                </a:solidFill>
              </a:rPr>
              <a:t>a song,  </a:t>
            </a:r>
            <a:r>
              <a:rPr lang="en-US" kern="0" dirty="0" smtClean="0">
                <a:solidFill>
                  <a:srgbClr val="FFFFFF"/>
                </a:solidFill>
              </a:rPr>
              <a:t>high above the trees with a voice as big as the sea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-26065" y="477081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Ringing through the sky Shepherd boy,  </a:t>
            </a:r>
            <a:r>
              <a:rPr lang="en-US" kern="0" dirty="0">
                <a:solidFill>
                  <a:srgbClr val="FFFFFF"/>
                </a:solidFill>
              </a:rPr>
              <a:t>do you hear what I hear?</a:t>
            </a:r>
          </a:p>
        </p:txBody>
      </p:sp>
      <p:sp>
        <p:nvSpPr>
          <p:cNvPr id="121" name="Text Box 5"/>
          <p:cNvSpPr txBox="1">
            <a:spLocks noChangeArrowheads="1"/>
          </p:cNvSpPr>
          <p:nvPr/>
        </p:nvSpPr>
        <p:spPr bwMode="auto">
          <a:xfrm>
            <a:off x="-39724" y="63721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With   a  voice as   Big   as   a   sea  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3829" y="3650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56439" y="3650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78966" y="363578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40557" y="3650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570" y="4458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66871" y="4458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5059" y="445873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40557" y="44920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211278" y="4458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9133" y="523247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82974" y="523247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22876" y="52364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09014" y="523247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51676" y="52364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5194" y="602915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35135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23606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08483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99710" y="60363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41224" y="6029151"/>
            <a:ext cx="675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57005" y="602915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2600" y="603639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48858" y="60360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-20782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Said the shepherd boy to the mighty king:  Do you know what I know?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A child,  a child,   shivers in the cold   let us bring Him silver &amp; gold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 your palace warm mighty king,    </a:t>
            </a:r>
            <a:r>
              <a:rPr lang="en-US" kern="0" dirty="0" smtClean="0">
                <a:solidFill>
                  <a:srgbClr val="FFFFFF"/>
                </a:solidFill>
              </a:rPr>
              <a:t>Do </a:t>
            </a:r>
            <a:r>
              <a:rPr lang="en-US" kern="0" dirty="0">
                <a:solidFill>
                  <a:srgbClr val="FFFFFF"/>
                </a:solidFill>
              </a:rPr>
              <a:t>you know what I know?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Let   us  bring   Him   </a:t>
            </a:r>
            <a:r>
              <a:rPr lang="en-US" kern="0" dirty="0" err="1" smtClean="0">
                <a:solidFill>
                  <a:srgbClr val="FFFFFF"/>
                </a:solidFill>
              </a:rPr>
              <a:t>sil</a:t>
            </a:r>
            <a:r>
              <a:rPr lang="en-US" kern="0" dirty="0" smtClean="0">
                <a:solidFill>
                  <a:srgbClr val="FFFFFF"/>
                </a:solidFill>
              </a:rPr>
              <a:t>-----</a:t>
            </a:r>
            <a:r>
              <a:rPr lang="en-US" kern="0" dirty="0" err="1" smtClean="0">
                <a:solidFill>
                  <a:srgbClr val="FFFFFF"/>
                </a:solidFill>
              </a:rPr>
              <a:t>ver</a:t>
            </a:r>
            <a:r>
              <a:rPr lang="en-US" kern="0" dirty="0" smtClean="0">
                <a:solidFill>
                  <a:srgbClr val="FFFFFF"/>
                </a:solidFill>
              </a:rPr>
              <a:t>  and   gold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21123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60386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57227" y="34391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81828" y="3344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2294" y="114293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5020" y="11188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18690" y="115815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42666" y="11188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8857" y="191667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63077" y="19206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62600" y="19206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10400" y="1916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988910" y="1916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4918" y="27133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2652" y="27133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59606" y="26988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48207" y="27133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40557" y="27206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865229" y="2713354"/>
            <a:ext cx="675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60656" y="272060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38499" y="271335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64757" y="27129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19725" y="399707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Said the king to the people </a:t>
            </a:r>
            <a:r>
              <a:rPr lang="en-US" kern="0" dirty="0" err="1" smtClean="0">
                <a:solidFill>
                  <a:srgbClr val="FFFFFF"/>
                </a:solidFill>
              </a:rPr>
              <a:t>ev’rywhere</a:t>
            </a:r>
            <a:r>
              <a:rPr lang="en-US" kern="0" dirty="0" smtClean="0">
                <a:solidFill>
                  <a:srgbClr val="FFFFFF"/>
                </a:solidFill>
              </a:rPr>
              <a:t>,        Listen to what I say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1" name="Text Box 5"/>
          <p:cNvSpPr txBox="1">
            <a:spLocks noChangeArrowheads="1"/>
          </p:cNvSpPr>
          <p:nvPr/>
        </p:nvSpPr>
        <p:spPr bwMode="auto">
          <a:xfrm>
            <a:off x="-39725" y="5567486"/>
            <a:ext cx="916478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200" kern="0" dirty="0" smtClean="0">
                <a:solidFill>
                  <a:srgbClr val="FFFFFF"/>
                </a:solidFill>
              </a:rPr>
              <a:t> The Child,  the Child,  sleeping in the night He will bring us goodness &amp; light</a:t>
            </a:r>
            <a:endParaRPr lang="en-US" sz="2200" kern="0" dirty="0">
              <a:solidFill>
                <a:srgbClr val="FFFFFF"/>
              </a:solidFill>
            </a:endParaRPr>
          </a:p>
        </p:txBody>
      </p:sp>
      <p:sp>
        <p:nvSpPr>
          <p:cNvPr id="122" name="Text Box 4"/>
          <p:cNvSpPr txBox="1">
            <a:spLocks noChangeArrowheads="1"/>
          </p:cNvSpPr>
          <p:nvPr/>
        </p:nvSpPr>
        <p:spPr bwMode="auto">
          <a:xfrm>
            <a:off x="-26065" y="477081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Pray for peace,  people </a:t>
            </a:r>
            <a:r>
              <a:rPr lang="en-US" kern="0" dirty="0" err="1">
                <a:solidFill>
                  <a:srgbClr val="FFFFFF"/>
                </a:solidFill>
              </a:rPr>
              <a:t>ev’rywhere</a:t>
            </a:r>
            <a:r>
              <a:rPr lang="en-US" kern="0" dirty="0" smtClean="0">
                <a:solidFill>
                  <a:srgbClr val="FFFFFF"/>
                </a:solidFill>
              </a:rPr>
              <a:t>,        Listen </a:t>
            </a:r>
            <a:r>
              <a:rPr lang="en-US" kern="0" dirty="0">
                <a:solidFill>
                  <a:srgbClr val="FFFFFF"/>
                </a:solidFill>
              </a:rPr>
              <a:t>to what I </a:t>
            </a:r>
            <a:r>
              <a:rPr lang="en-US" kern="0" dirty="0" smtClean="0">
                <a:solidFill>
                  <a:srgbClr val="FFFFFF"/>
                </a:solidFill>
              </a:rPr>
              <a:t>say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-39724" y="63721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He   will bring  us  goodness  and  light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3829" y="3650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56406" y="3650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1141" y="363578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97600" y="36303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2570" y="44587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9931" y="44920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4055" y="449205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40557" y="44392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0920" y="523247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58442" y="523643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38499" y="524593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923508" y="524593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231393" y="51859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5194" y="602915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35135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05537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01591" y="60291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9909" y="60363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636560" y="6029151"/>
            <a:ext cx="6754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02469" y="602915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2600" y="603639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48858" y="60360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6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2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3937" y="1982"/>
            <a:ext cx="9164782" cy="6856017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3938" y="47110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Hark the herald angels sing    “Glory to  the New Born King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0463" y="202479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Joyful all ye </a:t>
            </a:r>
            <a:r>
              <a:rPr lang="en-US" kern="0" dirty="0" err="1" smtClean="0">
                <a:solidFill>
                  <a:srgbClr val="FFFFFF"/>
                </a:solidFill>
              </a:rPr>
              <a:t>nat</a:t>
            </a:r>
            <a:r>
              <a:rPr lang="en-US" kern="0" dirty="0" smtClean="0">
                <a:solidFill>
                  <a:srgbClr val="FFFFFF"/>
                </a:solidFill>
              </a:rPr>
              <a:t>-ions rise--.     Join the </a:t>
            </a:r>
            <a:r>
              <a:rPr lang="en-US" kern="0" dirty="0" err="1" smtClean="0">
                <a:solidFill>
                  <a:srgbClr val="FFFFFF"/>
                </a:solidFill>
              </a:rPr>
              <a:t>triump</a:t>
            </a:r>
            <a:r>
              <a:rPr lang="en-US" kern="0" dirty="0" smtClean="0">
                <a:solidFill>
                  <a:srgbClr val="FFFFFF"/>
                </a:solidFill>
              </a:rPr>
              <a:t>  of   the  skies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22609" y="101777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330600" y="170357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33938" y="121502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Peace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on earth and mercy mild,    God and Sinners reconciled”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57188" y="134723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09103" y="9743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161394" y="104295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333812" y="97430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803954" y="170357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451689" y="170553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401241" y="921828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244229" y="172056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50463" y="28075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With angelic  host </a:t>
            </a:r>
            <a:r>
              <a:rPr lang="en-US" kern="0" dirty="0" err="1" smtClean="0">
                <a:solidFill>
                  <a:srgbClr val="FFFFFF"/>
                </a:solidFill>
              </a:rPr>
              <a:t>procalim</a:t>
            </a:r>
            <a:r>
              <a:rPr lang="en-US" kern="0" dirty="0" smtClean="0">
                <a:solidFill>
                  <a:srgbClr val="FFFFFF"/>
                </a:solidFill>
              </a:rPr>
              <a:t>:  “Christ is born in Bethlehem”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-33937" y="36382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Hark the herald an—gels  sing       “Glory to the New Born King”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7552218" y="921828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3514994" y="932774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9"/>
          <p:cNvSpPr txBox="1">
            <a:spLocks noChangeArrowheads="1"/>
          </p:cNvSpPr>
          <p:nvPr/>
        </p:nvSpPr>
        <p:spPr bwMode="auto">
          <a:xfrm>
            <a:off x="7010400" y="97430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" name="Text Box 9"/>
          <p:cNvSpPr txBox="1">
            <a:spLocks noChangeArrowheads="1"/>
          </p:cNvSpPr>
          <p:nvPr/>
        </p:nvSpPr>
        <p:spPr bwMode="auto">
          <a:xfrm>
            <a:off x="5724958" y="9743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692817" y="932774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257188" y="921828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6935044" y="951773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" name="Text Box 17"/>
          <p:cNvSpPr txBox="1">
            <a:spLocks noChangeArrowheads="1"/>
          </p:cNvSpPr>
          <p:nvPr/>
        </p:nvSpPr>
        <p:spPr bwMode="auto">
          <a:xfrm>
            <a:off x="6512731" y="1695692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5917747" y="1702468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7010400" y="170443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3967307" y="1719463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213976" y="2486462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410832" y="2467732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1885740" y="24832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2452903" y="2486462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2985203" y="2486462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" name="Text Box 17"/>
          <p:cNvSpPr txBox="1">
            <a:spLocks noChangeArrowheads="1"/>
          </p:cNvSpPr>
          <p:nvPr/>
        </p:nvSpPr>
        <p:spPr bwMode="auto">
          <a:xfrm>
            <a:off x="5009881" y="2487234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3967307" y="2487234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6438316" y="2482471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6899387" y="248723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196174" y="3287651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9"/>
          <p:cNvSpPr txBox="1">
            <a:spLocks noChangeArrowheads="1"/>
          </p:cNvSpPr>
          <p:nvPr/>
        </p:nvSpPr>
        <p:spPr bwMode="auto">
          <a:xfrm>
            <a:off x="1803954" y="3268921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19806" y="3278299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2829900" y="3278299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3553522" y="3288423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5305543" y="328919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6841878" y="3278299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7730256" y="3289195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4665447" y="3289195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28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-23547" y="0"/>
            <a:ext cx="9164782" cy="4943898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3938" y="47110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Christ, by highest heaven adored:   Christ the Everlasting Lord;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0463" y="202479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Veiled in flesh,   the Godhead see;       hail incarnate Di---et---y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09666" y="97430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531575" y="17084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33938" y="121502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Late in time behold Him come,   Offspring of the Favored One.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57188" y="134723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591092" y="9743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791200" y="97430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856622" y="98869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749597" y="1674813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141009" y="1690642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401241" y="921828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244229" y="172056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50463" y="28075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With angelic  host </a:t>
            </a:r>
            <a:r>
              <a:rPr lang="en-US" kern="0" dirty="0" err="1" smtClean="0">
                <a:solidFill>
                  <a:srgbClr val="FFFFFF"/>
                </a:solidFill>
              </a:rPr>
              <a:t>procalim</a:t>
            </a:r>
            <a:r>
              <a:rPr lang="en-US" kern="0" dirty="0" smtClean="0">
                <a:solidFill>
                  <a:srgbClr val="FFFFFF"/>
                </a:solidFill>
              </a:rPr>
              <a:t>:  “Christ is born in Bethlehem”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-33937" y="36382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Hark the herald an—gels  sing       “Glory to the New Born King”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7552218" y="921828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3514994" y="932774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9"/>
          <p:cNvSpPr txBox="1">
            <a:spLocks noChangeArrowheads="1"/>
          </p:cNvSpPr>
          <p:nvPr/>
        </p:nvSpPr>
        <p:spPr bwMode="auto">
          <a:xfrm>
            <a:off x="7405465" y="97430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" name="Text Box 9"/>
          <p:cNvSpPr txBox="1">
            <a:spLocks noChangeArrowheads="1"/>
          </p:cNvSpPr>
          <p:nvPr/>
        </p:nvSpPr>
        <p:spPr bwMode="auto">
          <a:xfrm>
            <a:off x="6292744" y="90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032158" y="934745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257188" y="921828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6272817" y="921828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" name="Text Box 17"/>
          <p:cNvSpPr txBox="1">
            <a:spLocks noChangeArrowheads="1"/>
          </p:cNvSpPr>
          <p:nvPr/>
        </p:nvSpPr>
        <p:spPr bwMode="auto">
          <a:xfrm>
            <a:off x="7299142" y="170339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6704158" y="1710166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7796811" y="171213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4955006" y="1635796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213976" y="2486462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410832" y="2467732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1885740" y="24832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2452903" y="2486462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2985203" y="2486462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" name="Text Box 17"/>
          <p:cNvSpPr txBox="1">
            <a:spLocks noChangeArrowheads="1"/>
          </p:cNvSpPr>
          <p:nvPr/>
        </p:nvSpPr>
        <p:spPr bwMode="auto">
          <a:xfrm>
            <a:off x="5009881" y="2487234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3967307" y="2487234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6438316" y="2482471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6899387" y="248723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196174" y="3287651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9"/>
          <p:cNvSpPr txBox="1">
            <a:spLocks noChangeArrowheads="1"/>
          </p:cNvSpPr>
          <p:nvPr/>
        </p:nvSpPr>
        <p:spPr bwMode="auto">
          <a:xfrm>
            <a:off x="1803954" y="3268921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19806" y="3278299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2829900" y="3278299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3553522" y="3288423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5305543" y="328919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6841878" y="3278299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7730256" y="3289195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4665447" y="3289195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5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8980"/>
            <a:ext cx="9164782" cy="6856017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3938" y="47110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Hail!  the heaven-born Prince of Peace,  Hail the Son of Righteousness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0463" y="202479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Mild He lays His glory by,        born that man no more may die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425568" y="134723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3047644" y="170357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33938" y="121502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Light and life to all He Brings,  Risen with healing in His wings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57188" y="134723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161393" y="104295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262610" y="134723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862214" y="134723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446469" y="1706461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451689" y="170553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401241" y="921828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244229" y="172056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50463" y="28075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Born to raise the sons of earth,    Born to give them second birth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-33937" y="36382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Hark the herald an—gels  sing       “Glory to the New Born King”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7552218" y="921828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3211775" y="871346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9"/>
          <p:cNvSpPr txBox="1">
            <a:spLocks noChangeArrowheads="1"/>
          </p:cNvSpPr>
          <p:nvPr/>
        </p:nvSpPr>
        <p:spPr bwMode="auto">
          <a:xfrm>
            <a:off x="8305800" y="104295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" name="Text Box 9"/>
          <p:cNvSpPr txBox="1">
            <a:spLocks noChangeArrowheads="1"/>
          </p:cNvSpPr>
          <p:nvPr/>
        </p:nvSpPr>
        <p:spPr bwMode="auto">
          <a:xfrm>
            <a:off x="7144135" y="134723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219806" y="921828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257188" y="921828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6362050" y="921828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" name="Text Box 17"/>
          <p:cNvSpPr txBox="1">
            <a:spLocks noChangeArrowheads="1"/>
          </p:cNvSpPr>
          <p:nvPr/>
        </p:nvSpPr>
        <p:spPr bwMode="auto">
          <a:xfrm>
            <a:off x="7051476" y="172825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6209185" y="1702468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7891485" y="170443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4107570" y="1719463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213976" y="2486462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884231" y="248723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2244936" y="2502723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2807730" y="2506736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3320528" y="2487234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" name="Text Box 17"/>
          <p:cNvSpPr txBox="1">
            <a:spLocks noChangeArrowheads="1"/>
          </p:cNvSpPr>
          <p:nvPr/>
        </p:nvSpPr>
        <p:spPr bwMode="auto">
          <a:xfrm>
            <a:off x="6475670" y="2486462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4440706" y="2506736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6911715" y="2501973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7605039" y="248723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196174" y="3287651"/>
            <a:ext cx="5002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9"/>
          <p:cNvSpPr txBox="1">
            <a:spLocks noChangeArrowheads="1"/>
          </p:cNvSpPr>
          <p:nvPr/>
        </p:nvSpPr>
        <p:spPr bwMode="auto">
          <a:xfrm>
            <a:off x="1803954" y="3268921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2219806" y="3278299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2829900" y="3278299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3553522" y="3288423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5305543" y="328919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6841878" y="3278299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7730256" y="3289195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4665447" y="3289195"/>
            <a:ext cx="45826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3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0" y="1236189"/>
            <a:ext cx="9164782" cy="36654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2205" y="170279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Guess I was a seeker      I sought him both night and day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11406" y="34598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Down in a manger     the  humble child 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127" y="258150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I asked the Lord to help me      He showed me the way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0" y="4408655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God sent His salvation      on that Christmas morn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24733" y="13025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652" y="1302686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91236" y="131238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73088" y="130253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5437" y="21813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57057" y="222604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4463" y="22345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67320" y="2226043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434846" y="2226043"/>
            <a:ext cx="79216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445536" y="2234510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4586" y="307718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753670" y="3081919"/>
            <a:ext cx="5797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19396" y="3081919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814021" y="30819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434846" y="3081919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3179" y="40046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29734" y="4004619"/>
            <a:ext cx="79061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42343" y="4011890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99211" y="4011890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6891" y="40118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414336" y="4011890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0" y="0"/>
            <a:ext cx="9164782" cy="12206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 kern="0" dirty="0" smtClean="0">
              <a:solidFill>
                <a:srgbClr val="000000"/>
              </a:solidFill>
            </a:endParaRPr>
          </a:p>
        </p:txBody>
      </p:sp>
      <p:sp>
        <p:nvSpPr>
          <p:cNvPr id="1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04820" y="4832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80401" y="496692"/>
            <a:ext cx="5797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46670" y="496692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16000" y="4966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03711" y="496692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67014" y="4966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32" name="Text Box 8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125174" y="329384"/>
            <a:ext cx="152047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Tag: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20782" y="4849209"/>
            <a:ext cx="9164782" cy="204625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8667" y="533219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Go tell it on mountain   over the hills and  every-where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638" y="61939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Go tell it on the  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moun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-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tain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that  Jesus Christ is born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4018" y="49320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4982" y="493208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83062" y="4932082"/>
            <a:ext cx="7153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4657" y="5805002"/>
            <a:ext cx="59863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46316" y="4933846"/>
            <a:ext cx="7452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4018" y="57938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73688" y="58046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18014" y="5805002"/>
            <a:ext cx="7153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A/C#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61857" y="5803384"/>
            <a:ext cx="86005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46512" y="57938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3196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32206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44663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Jesus,   Jesus,   oh,____ what a wonderful child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0170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New  life,  new  hope  to all He brings who listen to the angels sing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22037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Jesus,                Jesus,    so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lowly  meek  and mild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2821690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Glory,   glory,   </a:t>
            </a: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 ------------ </a:t>
            </a:r>
            <a:r>
              <a:rPr lang="en-US" kern="0" dirty="0" err="1" smtClean="0">
                <a:solidFill>
                  <a:srgbClr val="FFFFFF"/>
                </a:solidFill>
              </a:rPr>
              <a:t>ry</a:t>
            </a:r>
            <a:r>
              <a:rPr lang="en-US" kern="0" dirty="0" smtClean="0">
                <a:solidFill>
                  <a:srgbClr val="FFFFFF"/>
                </a:solidFill>
              </a:rPr>
              <a:t>   to the  new   born   King?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322066"/>
            <a:ext cx="9164782" cy="353593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79714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 He was herald by the angels,     born   in a lowly manger.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38509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Three wise men came from afar   they were guided by a shining star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58842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The Virgin Mary was     His mother  and Joseph was His earthly father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18973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to see King Jesus where He lay…..   In a manger filled with  hay      Oh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600" y="465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09800" y="6978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76600" y="6978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24000" y="90830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791200" y="90830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07828" y="90830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67384" y="908303"/>
            <a:ext cx="732815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35308" y="9083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00054" y="169065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86905" y="1690650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4200" y="1616943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8792" y="2402075"/>
            <a:ext cx="6285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33790" y="2421580"/>
            <a:ext cx="8236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43247" y="2421580"/>
            <a:ext cx="6285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25837" y="2424427"/>
            <a:ext cx="7094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561015" y="2401711"/>
            <a:ext cx="78238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245051" y="24787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33054" y="246552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91993" y="2478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876800" y="346454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8323639" y="509897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5659974" y="34994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17032" y="3394010"/>
            <a:ext cx="693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01040" y="345680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9336" y="349940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91718" y="4258806"/>
            <a:ext cx="68012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26385" y="425880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1015" y="425880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5135550" y="4236640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111896" y="426170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001000" y="42617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67384" y="50500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417491" y="505008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0568" y="5868044"/>
            <a:ext cx="6285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61845" y="5868044"/>
            <a:ext cx="8236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3276600" y="5846761"/>
            <a:ext cx="1142999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7(b5)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4354196" y="584692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245051" y="584676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47123" y="584681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6894180" y="5841240"/>
            <a:ext cx="70142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76959" y="58554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323639" y="5789623"/>
            <a:ext cx="693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32206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44663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Jesus,   Jesus,   oh,____ what a wonderful child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0170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New  life,  new  hope  to all He brings who listen to the angels sing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22037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Jesus,                Jesus,    so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lowly  meek  and mild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2821690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Glory,   glory,   </a:t>
            </a: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 ------------ </a:t>
            </a:r>
            <a:r>
              <a:rPr lang="en-US" kern="0" dirty="0" err="1" smtClean="0">
                <a:solidFill>
                  <a:srgbClr val="FFFFFF"/>
                </a:solidFill>
              </a:rPr>
              <a:t>ry</a:t>
            </a:r>
            <a:r>
              <a:rPr lang="en-US" kern="0" dirty="0" smtClean="0">
                <a:solidFill>
                  <a:srgbClr val="FFFFFF"/>
                </a:solidFill>
              </a:rPr>
              <a:t>   to the  new   born   King?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322066"/>
            <a:ext cx="9164782" cy="353593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79714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 He was herald by the angels,     born   in a lowly manger.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38509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Three wise men came from afar   they were guided by a shining star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58842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The Virgin Mary was     His mother  and Joseph was His earthly father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18973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to see King Jesus where He lay…..   In a manger filled with  hay      Oh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1448" y="465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76601" y="808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52220" y="8083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07565" y="16610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27482" y="24787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87117" y="33940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9336" y="34259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96953" y="503302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716586" y="584692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49346" y="168204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31278" y="908303"/>
            <a:ext cx="83698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0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4852" y="4244346"/>
            <a:ext cx="83698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68162" y="90830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66486" y="424556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01930" y="90830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92486" y="426176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81840" y="91429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33054" y="24787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001000" y="42617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74908" y="584692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69689" y="1682042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7900" y="2477862"/>
            <a:ext cx="67592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3316" y="5846923"/>
            <a:ext cx="67592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71364" y="2471090"/>
            <a:ext cx="7935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38054" y="5846923"/>
            <a:ext cx="7935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33569" y="2471090"/>
            <a:ext cx="67592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41713" y="2478718"/>
            <a:ext cx="7935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58312" y="2471090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98132" y="248308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11896" y="4275575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35667" y="584692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13858" y="3416663"/>
            <a:ext cx="6259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420861" y="5846923"/>
            <a:ext cx="62591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028500" y="3425963"/>
            <a:ext cx="4143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442834" y="5050085"/>
            <a:ext cx="4143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703609" y="341666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20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73226" y="4261763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3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7909636" y="5050085"/>
            <a:ext cx="7009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6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146520" y="5846923"/>
            <a:ext cx="108097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5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4292379" y="584124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6875320" y="5841240"/>
            <a:ext cx="72028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7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3561015" y="9083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-7951" y="2476963"/>
            <a:ext cx="9164782" cy="176794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51506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649" y="48298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 come, all ye faithful,   joyful and  tri-um-</a:t>
            </a:r>
            <a:r>
              <a:rPr lang="en-US" kern="0" dirty="0" err="1" smtClean="0">
                <a:solidFill>
                  <a:srgbClr val="FFFFFF"/>
                </a:solidFill>
              </a:rPr>
              <a:t>phant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5801" y="205339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Come and   be-hold Him, Born  the  King  of  angels;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141" y="125672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O come ye,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O  come Ye  to  Beth-le-hem.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2831" y="294248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 Come,  let us adore Him;     O   Come,  let   us   a-</a:t>
            </a:r>
            <a:r>
              <a:rPr lang="en-US" kern="0" dirty="0" err="1" smtClean="0">
                <a:solidFill>
                  <a:srgbClr val="FFFFFF"/>
                </a:solidFill>
              </a:rPr>
              <a:t>dore</a:t>
            </a:r>
            <a:r>
              <a:rPr lang="en-US" kern="0" dirty="0" smtClean="0">
                <a:solidFill>
                  <a:srgbClr val="FFFFFF"/>
                </a:solidFill>
              </a:rPr>
              <a:t>   Him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18469" y="378324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  Come,    let  us  a-</a:t>
            </a:r>
            <a:r>
              <a:rPr lang="en-US" kern="0" dirty="0" err="1" smtClean="0">
                <a:solidFill>
                  <a:srgbClr val="FFFFFF"/>
                </a:solidFill>
              </a:rPr>
              <a:t>dore</a:t>
            </a:r>
            <a:r>
              <a:rPr lang="en-US" kern="0" dirty="0" smtClean="0">
                <a:solidFill>
                  <a:srgbClr val="FFFFFF"/>
                </a:solidFill>
              </a:rPr>
              <a:t>  Him,      Christ   the  Lord!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33386" y="94105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32586" y="93398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64338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17800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195" y="93398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1696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37000" y="560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8000" y="6603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45036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32585" y="846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21811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79600" y="933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38714" y="94552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60207" y="9446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37000" y="933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48171" y="9189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7282" y="170607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88012" y="171838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096860" y="170607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48661" y="17183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7031" y="17019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16999" y="17183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4338" y="170190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91919" y="17353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90379" y="17353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79636" y="175283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6024" y="259951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34596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08267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84438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5140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46230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56256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29138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66028" y="259951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04231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72851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85175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3631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15258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8459" y="34041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59830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045429" y="33753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28326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-15801" y="4244910"/>
            <a:ext cx="9164782" cy="261309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45" name="Text Box 3"/>
          <p:cNvSpPr txBox="1">
            <a:spLocks noChangeArrowheads="1"/>
          </p:cNvSpPr>
          <p:nvPr/>
        </p:nvSpPr>
        <p:spPr bwMode="auto">
          <a:xfrm>
            <a:off x="27848" y="472789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Sing, choirs of angels, sing  in  ex-</a:t>
            </a:r>
            <a:r>
              <a:rPr lang="en-US" kern="0" dirty="0" err="1" smtClean="0">
                <a:solidFill>
                  <a:srgbClr val="FFFFFF"/>
                </a:solidFill>
              </a:rPr>
              <a:t>ul</a:t>
            </a:r>
            <a:r>
              <a:rPr lang="en-US" kern="0" dirty="0" smtClean="0">
                <a:solidFill>
                  <a:srgbClr val="FFFFFF"/>
                </a:solidFill>
              </a:rPr>
              <a:t>-ta-</a:t>
            </a:r>
            <a:r>
              <a:rPr lang="en-US" kern="0" dirty="0" err="1" smtClean="0">
                <a:solidFill>
                  <a:srgbClr val="FFFFFF"/>
                </a:solidFill>
              </a:rPr>
              <a:t>tion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6" name="Text Box 5"/>
          <p:cNvSpPr txBox="1">
            <a:spLocks noChangeArrowheads="1"/>
          </p:cNvSpPr>
          <p:nvPr/>
        </p:nvSpPr>
        <p:spPr bwMode="auto">
          <a:xfrm>
            <a:off x="-31602" y="629830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“ </a:t>
            </a: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</a:t>
            </a:r>
            <a:r>
              <a:rPr lang="en-US" kern="0" dirty="0" err="1" smtClean="0">
                <a:solidFill>
                  <a:srgbClr val="FFFFFF"/>
                </a:solidFill>
              </a:rPr>
              <a:t>ry</a:t>
            </a:r>
            <a:r>
              <a:rPr lang="en-US" kern="0" dirty="0" smtClean="0">
                <a:solidFill>
                  <a:srgbClr val="FFFFFF"/>
                </a:solidFill>
              </a:rPr>
              <a:t>   to    God,     all  </a:t>
            </a: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</a:t>
            </a:r>
            <a:r>
              <a:rPr lang="en-US" kern="0" dirty="0" err="1" smtClean="0">
                <a:solidFill>
                  <a:srgbClr val="FFFFFF"/>
                </a:solidFill>
              </a:rPr>
              <a:t>ry</a:t>
            </a:r>
            <a:r>
              <a:rPr lang="en-US" kern="0" dirty="0" smtClean="0">
                <a:solidFill>
                  <a:srgbClr val="FFFFFF"/>
                </a:solidFill>
              </a:rPr>
              <a:t>    in    the   highest!”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7" name="Text Box 4"/>
          <p:cNvSpPr txBox="1">
            <a:spLocks noChangeArrowheads="1"/>
          </p:cNvSpPr>
          <p:nvPr/>
        </p:nvSpPr>
        <p:spPr bwMode="auto">
          <a:xfrm>
            <a:off x="-17942" y="550163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Sing, all ye citizens   of   heaven above: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96860" y="51788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49614" y="516386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48537" y="4327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70613" y="43295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0394" y="517889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5895" y="4327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21199" y="43010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05965" y="43348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94419" y="43277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45429" y="43189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63803" y="43189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63799" y="51788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23128" y="51638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1796" y="51788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243511" y="51513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5429" y="51638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3342" y="59932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72211" y="596329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081059" y="595098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32860" y="59632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7031" y="59802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01198" y="59632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48537" y="594681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1796" y="59802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74578" y="59802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08267" y="59411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-7951" y="2476963"/>
            <a:ext cx="9164782" cy="176794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51506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649" y="48298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Yea,  Lord we greet Thee,    Born  that hap-</a:t>
            </a:r>
            <a:r>
              <a:rPr lang="en-US" kern="0" dirty="0" err="1" smtClean="0">
                <a:solidFill>
                  <a:srgbClr val="FFFFFF"/>
                </a:solidFill>
              </a:rPr>
              <a:t>py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morn-</a:t>
            </a:r>
            <a:r>
              <a:rPr lang="en-US" kern="0" dirty="0" err="1" smtClean="0">
                <a:solidFill>
                  <a:srgbClr val="FFFFFF"/>
                </a:solidFill>
              </a:rPr>
              <a:t>ing</a:t>
            </a:r>
            <a:r>
              <a:rPr lang="en-US" kern="0" dirty="0" smtClean="0">
                <a:solidFill>
                  <a:srgbClr val="FFFFFF"/>
                </a:solidFill>
              </a:rPr>
              <a:t>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5801" y="205339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Word  of    the  </a:t>
            </a:r>
            <a:r>
              <a:rPr lang="en-US" kern="0" dirty="0" err="1" smtClean="0">
                <a:solidFill>
                  <a:srgbClr val="FFFFFF"/>
                </a:solidFill>
              </a:rPr>
              <a:t>Fa</a:t>
            </a:r>
            <a:r>
              <a:rPr lang="en-US" kern="0" dirty="0" smtClean="0">
                <a:solidFill>
                  <a:srgbClr val="FFFFFF"/>
                </a:solidFill>
              </a:rPr>
              <a:t>--</a:t>
            </a:r>
            <a:r>
              <a:rPr lang="en-US" kern="0" dirty="0" err="1" smtClean="0">
                <a:solidFill>
                  <a:srgbClr val="FFFFFF"/>
                </a:solidFill>
              </a:rPr>
              <a:t>ther</a:t>
            </a:r>
            <a:r>
              <a:rPr lang="en-US" kern="0" dirty="0" smtClean="0">
                <a:solidFill>
                  <a:srgbClr val="FFFFFF"/>
                </a:solidFill>
              </a:rPr>
              <a:t>,          now in flesh appearing: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141" y="125672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Je----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sus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to Thee be       all  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glo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--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ry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given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2831" y="2942489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 Come,  let us adore Him;     O   Come,  let   us   a-</a:t>
            </a:r>
            <a:r>
              <a:rPr lang="en-US" kern="0" dirty="0" err="1" smtClean="0">
                <a:solidFill>
                  <a:srgbClr val="FFFFFF"/>
                </a:solidFill>
              </a:rPr>
              <a:t>dore</a:t>
            </a:r>
            <a:r>
              <a:rPr lang="en-US" kern="0" dirty="0" smtClean="0">
                <a:solidFill>
                  <a:srgbClr val="FFFFFF"/>
                </a:solidFill>
              </a:rPr>
              <a:t>   Him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18469" y="378324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  Come,    let  us  a-</a:t>
            </a:r>
            <a:r>
              <a:rPr lang="en-US" kern="0" dirty="0" err="1" smtClean="0">
                <a:solidFill>
                  <a:srgbClr val="FFFFFF"/>
                </a:solidFill>
              </a:rPr>
              <a:t>dore</a:t>
            </a:r>
            <a:r>
              <a:rPr lang="en-US" kern="0" dirty="0" smtClean="0">
                <a:solidFill>
                  <a:srgbClr val="FFFFFF"/>
                </a:solidFill>
              </a:rPr>
              <a:t>  Him,      Christ   the  Lord!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45106" y="933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32586" y="93398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49441" y="734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17800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3941" y="94693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1696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50182" y="560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08149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013552" y="828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50474" y="994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79519" y="9948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63585" y="9711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22560" y="9189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60207" y="9446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37000" y="933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13552" y="933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7282" y="170607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50309" y="171838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081059" y="168834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60692" y="171838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7031" y="17019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96113" y="16890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94711" y="170190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35917" y="17353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91115" y="17353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986119" y="17019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6024" y="259951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34596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08267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84438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5140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46230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556256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29138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66028" y="259951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04231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72851" y="33831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85175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3631" y="26173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15258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68459" y="34041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59830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045429" y="337531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28326" y="34041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-15801" y="4244910"/>
            <a:ext cx="9164782" cy="261309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2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2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2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3937" y="1983"/>
            <a:ext cx="9164782" cy="300485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42213" y="33090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Away in a manger,   no crib for a bed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9159" y="-6742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12105" y="105208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little Lord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Jesus,  Lay down His sweet head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534625" y="-15795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209639" y="1983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355568" y="1983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879379" y="79256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161956" y="792569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86477" y="792631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5720919" y="792631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-56341" y="178316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stars in the sky,   Looked down were He lay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-14889" y="254516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The Lit-----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tle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Lord Jesus,   Asleep on the hay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836509" y="1504701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2161957" y="1496152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3943729" y="1504701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5766168" y="1504701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836508" y="2229003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3047841" y="2246518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2366358" y="2240636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4974832" y="2223318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4298735" y="2246518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-4102" y="2985011"/>
            <a:ext cx="9164782" cy="300485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37" name="Text Box 3"/>
          <p:cNvSpPr txBox="1">
            <a:spLocks noChangeArrowheads="1"/>
          </p:cNvSpPr>
          <p:nvPr/>
        </p:nvSpPr>
        <p:spPr bwMode="auto">
          <a:xfrm>
            <a:off x="-23165" y="333575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the cattle a-lowing,   the poor baby wakes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39" name="Text Box 4"/>
          <p:cNvSpPr txBox="1">
            <a:spLocks noChangeArrowheads="1"/>
          </p:cNvSpPr>
          <p:nvPr/>
        </p:nvSpPr>
        <p:spPr bwMode="auto">
          <a:xfrm>
            <a:off x="6943" y="4056940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But little Lord Jesus,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No crying He makes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7" name="Text Box 3"/>
          <p:cNvSpPr txBox="1">
            <a:spLocks noChangeArrowheads="1"/>
          </p:cNvSpPr>
          <p:nvPr/>
        </p:nvSpPr>
        <p:spPr bwMode="auto">
          <a:xfrm>
            <a:off x="-37293" y="478802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I love Thee,  Lord Jesus,   Look down from the sky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8" name="Text Box 4"/>
          <p:cNvSpPr txBox="1">
            <a:spLocks noChangeArrowheads="1"/>
          </p:cNvSpPr>
          <p:nvPr/>
        </p:nvSpPr>
        <p:spPr bwMode="auto">
          <a:xfrm>
            <a:off x="4159" y="5550020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stay by  my cradle , ‘Till morning is nigh.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1374110" y="2223318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859882" y="3027287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1739027" y="3027230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382551" y="2999315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600121" y="3037095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859882" y="371878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2065032" y="3797420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489553" y="3797482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790224" y="3771668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639533" y="4484309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628396" y="4475760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355568" y="444374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172439" y="4475760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789311" y="5236455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2377016" y="5249685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1980994" y="5249685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5348455" y="5219857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045992" y="5259655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326913" y="5244000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9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0040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33937" y="1983"/>
            <a:ext cx="9164782" cy="3004851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42213" y="33090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Be near me Lord Jesus,    I ask thee to stay,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12105" y="105208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Close by me forever,  and love me I pray.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-56341" y="178316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Bless all the dear children,  in Thy tender care,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-14889" y="2545169"/>
            <a:ext cx="9186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And take  us    to  Heaven,  to live with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You there.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70761" y="16032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649906" y="15975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93430" y="-1194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511000" y="25840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966151" y="1504408"/>
            <a:ext cx="3939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380010" y="1463839"/>
            <a:ext cx="58124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975357" y="1495859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357429" y="1513754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874145" y="2244834"/>
            <a:ext cx="5350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595687" y="2258064"/>
            <a:ext cx="5842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2065828" y="2258064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5771607" y="2244834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915994" y="2207678"/>
            <a:ext cx="5821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1411747" y="2252379"/>
            <a:ext cx="6273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966151" y="79256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272357" y="758487"/>
            <a:ext cx="6466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525910" y="760619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757378" y="760619"/>
            <a:ext cx="6346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4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-41775" y="2412382"/>
            <a:ext cx="9164782" cy="182788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412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6715" y="38030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God rest ye merry gentlemen.   Let nothing you dismay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42735" y="195071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To save us all from Stan’s </a:t>
            </a:r>
            <a:r>
              <a:rPr lang="en-US" kern="0" dirty="0" err="1" smtClean="0">
                <a:solidFill>
                  <a:srgbClr val="FFFFFF"/>
                </a:solidFill>
              </a:rPr>
              <a:t>pow’r</a:t>
            </a:r>
            <a:r>
              <a:rPr lang="en-US" kern="0" dirty="0" smtClean="0">
                <a:solidFill>
                  <a:srgbClr val="FFFFFF"/>
                </a:solidFill>
              </a:rPr>
              <a:t>  when we were gone a-stray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9075" y="115404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Remember Christ our Savior was born on Christmas day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18327" y="298618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joy, Comfort and Joy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52229" y="4200724"/>
            <a:ext cx="9164782" cy="262557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469" y="37785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0419" y="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48885" y="161570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1380" y="84837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48000" y="256853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27820" y="322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43406" y="82612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81540" y="3227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67647" y="81401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06720" y="262405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63987" y="346750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0438" y="158045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00438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17077" y="34478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951355" y="16281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16715" y="48327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In Bethlehem in Israel,     this blessed Babe was born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-42735" y="640321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The which His Mother Mary   Did nothing take in scorn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-29075" y="560653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And laid within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a manger       upon this blessed morn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5215" y="449599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009" y="608060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1644" y="526650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90336" y="44847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30570" y="531345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90079" y="449599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68665" y="529446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1491" y="606820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31933" y="60682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9111" y="342291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81382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-41775" y="2412382"/>
            <a:ext cx="9164782" cy="182788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412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18327" y="298618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joy, </a:t>
            </a:r>
            <a:r>
              <a:rPr lang="en-US" kern="0" dirty="0" err="1" smtClean="0">
                <a:solidFill>
                  <a:srgbClr val="FFFFFF"/>
                </a:solidFill>
              </a:rPr>
              <a:t>Comfrort</a:t>
            </a:r>
            <a:r>
              <a:rPr lang="en-US" kern="0" dirty="0" smtClean="0">
                <a:solidFill>
                  <a:srgbClr val="FFFFFF"/>
                </a:solidFill>
              </a:rPr>
              <a:t> and Joy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52229" y="4200724"/>
            <a:ext cx="9164782" cy="262557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469" y="37785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48000" y="256853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6720" y="262405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3987" y="346750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0438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7077" y="34478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41121" y="3946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From God our heavenly Father   A blessed angel came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-18329" y="19650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How that in Bethlehem was born The Son of God by name: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-4669" y="11684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And unto certain shepherds brought tidings of the same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4825" y="1437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08725" y="163007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6050" y="8283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52226" y="466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54568" y="7992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5946" y="4664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50199" y="87075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4844" y="159483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52255" y="16424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9111" y="342291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81382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-11108" y="479421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“Fear not”  then said the angel,  ‘and  do not be afraid,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1" name="Text Box 5"/>
          <p:cNvSpPr txBox="1">
            <a:spLocks noChangeArrowheads="1"/>
          </p:cNvSpPr>
          <p:nvPr/>
        </p:nvSpPr>
        <p:spPr bwMode="auto">
          <a:xfrm>
            <a:off x="-70558" y="636463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So frequently to vanquish all the friends of Satan quite”;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2" name="Text Box 4"/>
          <p:cNvSpPr txBox="1">
            <a:spLocks noChangeArrowheads="1"/>
          </p:cNvSpPr>
          <p:nvPr/>
        </p:nvSpPr>
        <p:spPr bwMode="auto">
          <a:xfrm>
            <a:off x="-56898" y="556795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This day is born a Savior, of  virtue,  power,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and  might;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2596" y="441391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67824" y="60067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3003" y="521999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84411" y="444176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9777" y="526229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11863" y="44461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26310" y="523495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2615" y="599437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55410" y="60420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-41775" y="2412382"/>
            <a:ext cx="9164782" cy="182788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4123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18327" y="298618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joy, </a:t>
            </a:r>
            <a:r>
              <a:rPr lang="en-US" kern="0" dirty="0" err="1" smtClean="0">
                <a:solidFill>
                  <a:srgbClr val="FFFFFF"/>
                </a:solidFill>
              </a:rPr>
              <a:t>Comfrort</a:t>
            </a:r>
            <a:r>
              <a:rPr lang="en-US" kern="0" dirty="0" smtClean="0">
                <a:solidFill>
                  <a:srgbClr val="FFFFFF"/>
                </a:solidFill>
              </a:rPr>
              <a:t> and Joy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4240262"/>
            <a:ext cx="9164782" cy="262557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469" y="37785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82592" y="258002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6720" y="262405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3987" y="346750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0438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7077" y="34478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40580" y="162811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41121" y="3819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The shepherds at those tidings      rejoiced much in mind,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-18329" y="19523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And went to Bethlehem straightway     this blessed Babe to find: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-4669" y="11557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And left their flocks a-feeding,    in tempest, storm and wind,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4825" y="167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72994" y="156471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4156" y="84363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37715" y="16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81305" y="8156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61873" y="5659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33907" y="81568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6050" y="160726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26064" y="155227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46375" y="34399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6400" y="262405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7836" y="463012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And when to Bethlehem they came, whereat this infant lay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-1614" y="620053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His mother Mary kneeling down,    unto the Lord did pray: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2046" y="540385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They found him in a manger where oxen feed on hay;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1540" y="424981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94437" y="586552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2501" y="509819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41844" y="42820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33183" y="507594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50622" y="428209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25060" y="506382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559" y="583027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30383" y="586552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-41775" y="2412382"/>
            <a:ext cx="9164782" cy="182788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64782" cy="2412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18327" y="298618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joy, </a:t>
            </a:r>
            <a:r>
              <a:rPr lang="en-US" kern="0" dirty="0" err="1" smtClean="0">
                <a:solidFill>
                  <a:srgbClr val="FFFFFF"/>
                </a:solidFill>
              </a:rPr>
              <a:t>Comfrort</a:t>
            </a:r>
            <a:r>
              <a:rPr lang="en-US" kern="0" dirty="0" smtClean="0">
                <a:solidFill>
                  <a:srgbClr val="FFFFFF"/>
                </a:solidFill>
              </a:rPr>
              <a:t> and Joy 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4240262"/>
            <a:ext cx="9164782" cy="262557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469" y="37785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O tidings of comfort and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71800" y="262598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6720" y="262405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3987" y="346750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0438" y="25860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7077" y="34478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-16258" y="38779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Now to the Lord sing praises,     all you with in this place,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-75708" y="195821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This holy tide of Christmas   all others doth deface</a:t>
            </a:r>
            <a:r>
              <a:rPr lang="en-US" kern="0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-62048" y="116153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And with true love and brotherhood       each other now embrace;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7446" y="749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3075" y="162320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8407" y="85587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5095" y="19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89357" y="81778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48567" y="3977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93443" y="82150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7465" y="158795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31564" y="160621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60110" y="262598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27758" y="344785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0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lord is come;       Let earth receive her King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      And </a:t>
            </a:r>
            <a:r>
              <a:rPr lang="en-US" kern="0" dirty="0">
                <a:solidFill>
                  <a:srgbClr val="FFFFFF"/>
                </a:solidFill>
              </a:rPr>
              <a:t>Heav’n and nature sing</a:t>
            </a:r>
            <a:r>
              <a:rPr lang="en-US" kern="0" dirty="0" smtClean="0">
                <a:solidFill>
                  <a:srgbClr val="FFFFFF"/>
                </a:solidFill>
              </a:rPr>
              <a:t>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14088" y="340096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Let every heart   prepare Him room</a:t>
            </a:r>
            <a:r>
              <a:rPr lang="en-US" kern="0" dirty="0" smtClean="0">
                <a:solidFill>
                  <a:srgbClr val="FFFFFF"/>
                </a:solidFill>
              </a:rPr>
              <a:t>, 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535013" y="2711516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012526" y="326809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8146101" y="32680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488234" y="34799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133579" y="33740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 err="1">
                <a:solidFill>
                  <a:srgbClr val="FFFFFF"/>
                </a:solidFill>
              </a:rPr>
              <a:t>heav’n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   and  </a:t>
            </a:r>
            <a:r>
              <a:rPr lang="en-US" kern="0" dirty="0" err="1" smtClean="0">
                <a:solidFill>
                  <a:srgbClr val="FFFFFF"/>
                </a:solidFill>
              </a:rPr>
              <a:t>heav’n</a:t>
            </a:r>
            <a:r>
              <a:rPr lang="en-US" kern="0" dirty="0" smtClean="0">
                <a:solidFill>
                  <a:srgbClr val="FFFFFF"/>
                </a:solidFill>
              </a:rPr>
              <a:t>        and   </a:t>
            </a:r>
            <a:r>
              <a:rPr lang="en-US" kern="0" dirty="0" err="1" smtClean="0">
                <a:solidFill>
                  <a:srgbClr val="FFFFFF"/>
                </a:solidFill>
              </a:rPr>
              <a:t>na-ture</a:t>
            </a:r>
            <a:r>
              <a:rPr lang="en-US" kern="0" dirty="0" smtClean="0">
                <a:solidFill>
                  <a:srgbClr val="FFFFFF"/>
                </a:solidFill>
              </a:rPr>
              <a:t>  sing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11804" y="34009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603333" y="2747801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856997" y="33528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70552" y="35011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5174171" y="272989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5264695" y="194341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484217" y="2732776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253423" y="194916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00802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095246" y="2732776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452958" y="2747801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6275658" y="2747801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Joy to the world!   The Savior reigns      Let men their songs employ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    repeat </a:t>
            </a:r>
            <a:r>
              <a:rPr lang="en-US" kern="0" dirty="0">
                <a:solidFill>
                  <a:srgbClr val="FFFFFF"/>
                </a:solidFill>
              </a:rPr>
              <a:t>the sounding joy</a:t>
            </a:r>
            <a:r>
              <a:rPr lang="en-US" kern="0" dirty="0" smtClean="0">
                <a:solidFill>
                  <a:srgbClr val="FFFFFF"/>
                </a:solidFill>
              </a:rPr>
              <a:t>,      repeat the sounding joy,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4301725" y="3656636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while fields and floods   rocks hills and plains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17082" y="6029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7159593" y="361094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7878631" y="3649299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3475871" y="366453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121216" y="36539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   repeat ,  re-peat  the  sounding   joy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3899441" y="365663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4380577" y="604283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2844634" y="36518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58189" y="366665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3854818" y="605656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5252332" y="525995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3255764" y="6056567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Text Box 9"/>
          <p:cNvSpPr txBox="1">
            <a:spLocks noChangeArrowheads="1"/>
          </p:cNvSpPr>
          <p:nvPr/>
        </p:nvSpPr>
        <p:spPr bwMode="auto">
          <a:xfrm>
            <a:off x="1241060" y="526570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688439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2733130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503128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120602" y="604283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2842059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3692330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403922" y="525995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17"/>
          <p:cNvSpPr txBox="1">
            <a:spLocks noChangeArrowheads="1"/>
          </p:cNvSpPr>
          <p:nvPr/>
        </p:nvSpPr>
        <p:spPr bwMode="auto">
          <a:xfrm>
            <a:off x="6709501" y="523321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633865" y="194341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17"/>
          <p:cNvSpPr txBox="1">
            <a:spLocks noChangeArrowheads="1"/>
          </p:cNvSpPr>
          <p:nvPr/>
        </p:nvSpPr>
        <p:spPr bwMode="auto">
          <a:xfrm>
            <a:off x="7538893" y="191667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99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0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0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The first Noel, the angels did say was to certain poor shepherds in fields as they lay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In fields where they lay keeping their sheep on a cold winter’s night that was so deep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6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46018" y="887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46277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16832" y="886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3425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41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846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468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068356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They looked up and saw a star     shining in the East beyond them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 And to the earth it gave great light    And so it continued both day and night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53376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3322" y="41972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8295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5025" y="42341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8306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64790" y="4939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35436" y="4949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2769" y="8236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16839" y="158957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21538" y="411926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4618" y="49498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417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9163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04356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9184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56237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4811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77403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69060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00815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And by the light of that same star   Three Wise men came from country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To seek for a King was their intent    And to follow the star wherever it went.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0492" y="9327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78269" y="850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2381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01561" y="874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94268" y="868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40122" y="880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2367" y="1631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5625" y="1581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00277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2111" y="16546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09526" y="16799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116618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This star drew nigh to the northwest   Over Bethlehem it took it’s rest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And there it did both pause and stay   Right over the place where Jesus lay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147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452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74751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1940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21136" y="41456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7866" y="4940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90337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4468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4887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33871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79064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3892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30945" y="25125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2281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52111" y="24888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3768" y="249860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5523" y="247345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8862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163928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7605" y="41750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3591" y="493325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Then let us all with one accord   Sing praises to our heavenly Lord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That hath made Heaven and earth of </a:t>
            </a:r>
            <a:r>
              <a:rPr lang="en-US" sz="2000" kern="0" dirty="0" err="1" smtClean="0">
                <a:solidFill>
                  <a:srgbClr val="FFFFFF"/>
                </a:solidFill>
              </a:rPr>
              <a:t>nought</a:t>
            </a:r>
            <a:r>
              <a:rPr lang="en-US" sz="2000" kern="0" dirty="0" smtClean="0">
                <a:solidFill>
                  <a:srgbClr val="FFFFFF"/>
                </a:solidFill>
              </a:rPr>
              <a:t>    and with His blood mankind hath bought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8285" y="8717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36459" y="8674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2772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4070" y="8222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54837" y="8490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8443" y="8390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17219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10113" y="164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33244" y="16262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12630" y="16457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45250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5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05" y="8222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88525" y="159307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64782" cy="35492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9449" y="681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No more let sins     and sorrows grow     nor thorns infest the ground;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225168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    Far as </a:t>
            </a:r>
            <a:r>
              <a:rPr lang="en-US" kern="0" dirty="0">
                <a:solidFill>
                  <a:srgbClr val="FFFFFF"/>
                </a:solidFill>
              </a:rPr>
              <a:t>the curse is found</a:t>
            </a:r>
            <a:r>
              <a:rPr lang="en-US" kern="0" dirty="0" smtClean="0">
                <a:solidFill>
                  <a:srgbClr val="FFFFFF"/>
                </a:solidFill>
              </a:rPr>
              <a:t>,      </a:t>
            </a:r>
            <a:r>
              <a:rPr lang="en-US" kern="0" dirty="0" smtClean="0">
                <a:solidFill>
                  <a:srgbClr val="FFFFFF"/>
                </a:solidFill>
              </a:rPr>
              <a:t>     Far as </a:t>
            </a:r>
            <a:r>
              <a:rPr lang="en-US" kern="0" dirty="0" smtClean="0">
                <a:solidFill>
                  <a:srgbClr val="FFFFFF"/>
                </a:solidFill>
              </a:rPr>
              <a:t>the curse is found,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442099" y="371043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3659" y="14550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He comes to make     His blessings flow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549621" y="273804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969093" y="35067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8135030" y="3908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532105" y="371043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6133579" y="33740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0" y="305632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        </a:t>
            </a:r>
            <a:r>
              <a:rPr lang="en-US" kern="0" dirty="0" smtClean="0">
                <a:solidFill>
                  <a:srgbClr val="FFFFFF"/>
                </a:solidFill>
              </a:rPr>
              <a:t>          Far as,     </a:t>
            </a:r>
            <a:r>
              <a:rPr lang="en-US" kern="0" dirty="0" smtClean="0">
                <a:solidFill>
                  <a:srgbClr val="FFFFFF"/>
                </a:solidFill>
              </a:rPr>
              <a:t>far </a:t>
            </a:r>
            <a:r>
              <a:rPr lang="en-US" kern="0" dirty="0" smtClean="0">
                <a:solidFill>
                  <a:srgbClr val="FFFFFF"/>
                </a:solidFill>
              </a:rPr>
              <a:t>as       </a:t>
            </a:r>
            <a:r>
              <a:rPr lang="en-US" kern="0" dirty="0" smtClean="0">
                <a:solidFill>
                  <a:srgbClr val="FFFFFF"/>
                </a:solidFill>
              </a:rPr>
              <a:t>the </a:t>
            </a:r>
            <a:r>
              <a:rPr lang="en-US" kern="0" dirty="0">
                <a:solidFill>
                  <a:srgbClr val="FFFFFF"/>
                </a:solidFill>
              </a:rPr>
              <a:t>curse is found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3988553" y="350672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081462" y="2729897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912159" y="35011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70552" y="35011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4656398" y="272989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4862495" y="1943418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056328" y="2738040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092903" y="191761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208890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920097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1815759" y="273804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5655356" y="2719988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-12363" y="3505200"/>
            <a:ext cx="9164782" cy="336063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-20782" y="39802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He rules the world  with truth and grace, and makes the nations prove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12364" y="556822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     And wonders of His love,       and wonders of His love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4663156" y="3666005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1296" y="47715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     the glories of         His righteousness…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17082" y="6029894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7159593" y="361094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8146101" y="3666005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3475871" y="366453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6121216" y="365394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-12363" y="6372866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 And wonders</a:t>
            </a:r>
            <a:r>
              <a:rPr lang="en-US" kern="0" smtClean="0">
                <a:solidFill>
                  <a:srgbClr val="FFFFFF"/>
                </a:solidFill>
              </a:rPr>
              <a:t>,   and wonders </a:t>
            </a:r>
            <a:r>
              <a:rPr lang="en-US" kern="0" dirty="0">
                <a:solidFill>
                  <a:srgbClr val="FFFFFF"/>
                </a:solidFill>
              </a:rPr>
              <a:t>of His love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4164336" y="3656636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4380577" y="6042830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2844634" y="3651821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274996" y="3610942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9"/>
          <p:cNvSpPr txBox="1">
            <a:spLocks noChangeArrowheads="1"/>
          </p:cNvSpPr>
          <p:nvPr/>
        </p:nvSpPr>
        <p:spPr bwMode="auto">
          <a:xfrm>
            <a:off x="3854818" y="6056567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Text Box 17"/>
          <p:cNvSpPr txBox="1">
            <a:spLocks noChangeArrowheads="1"/>
          </p:cNvSpPr>
          <p:nvPr/>
        </p:nvSpPr>
        <p:spPr bwMode="auto">
          <a:xfrm>
            <a:off x="4790133" y="526570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Text Box 9"/>
          <p:cNvSpPr txBox="1">
            <a:spLocks noChangeArrowheads="1"/>
          </p:cNvSpPr>
          <p:nvPr/>
        </p:nvSpPr>
        <p:spPr bwMode="auto">
          <a:xfrm>
            <a:off x="3255764" y="6056567"/>
            <a:ext cx="5297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Text Box 9"/>
          <p:cNvSpPr txBox="1">
            <a:spLocks noChangeArrowheads="1"/>
          </p:cNvSpPr>
          <p:nvPr/>
        </p:nvSpPr>
        <p:spPr bwMode="auto">
          <a:xfrm>
            <a:off x="1241060" y="5265709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1208890" y="447424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2733130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503128" y="6029894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120602" y="6042830"/>
            <a:ext cx="3210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826951" y="1157708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3507330" y="4450992"/>
            <a:ext cx="2674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106220" y="525995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17"/>
          <p:cNvSpPr txBox="1">
            <a:spLocks noChangeArrowheads="1"/>
          </p:cNvSpPr>
          <p:nvPr/>
        </p:nvSpPr>
        <p:spPr bwMode="auto">
          <a:xfrm>
            <a:off x="6709501" y="5233218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327307" y="1943418"/>
            <a:ext cx="555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17"/>
          <p:cNvSpPr txBox="1">
            <a:spLocks noChangeArrowheads="1"/>
          </p:cNvSpPr>
          <p:nvPr/>
        </p:nvSpPr>
        <p:spPr bwMode="auto">
          <a:xfrm>
            <a:off x="7122436" y="1936245"/>
            <a:ext cx="6056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7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4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all is calm,  all is bright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Sleep in heavenly peace,   Sleep in heavenly peace.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Round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yon virgin,     mother &amp; Child,   Holy Infant so tender &amp; mild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78545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5353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977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19234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1918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94011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43530" y="16199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-20782" y="3883358"/>
            <a:ext cx="9164782" cy="246138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-1554" y="434031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Shepherds quake      at the sight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-61004" y="591072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Christ the Savior is </a:t>
            </a:r>
            <a:r>
              <a:rPr lang="en-US" kern="0" dirty="0">
                <a:solidFill>
                  <a:srgbClr val="FFFFFF"/>
                </a:solidFill>
              </a:rPr>
              <a:t>born! </a:t>
            </a:r>
            <a:r>
              <a:rPr lang="en-US" kern="0" dirty="0" smtClean="0">
                <a:solidFill>
                  <a:srgbClr val="FFFFFF"/>
                </a:solidFill>
              </a:rPr>
              <a:t>      Christ </a:t>
            </a:r>
            <a:r>
              <a:rPr lang="en-US" kern="0" dirty="0">
                <a:solidFill>
                  <a:srgbClr val="FFFFFF"/>
                </a:solidFill>
              </a:rPr>
              <a:t>the Savior is born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-47344" y="511405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Glories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stream from     heaven afar,     Heavenly hosts sing    Alleluia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0653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5402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368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32331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74013" y="47639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11940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10000" y="553328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62959" y="55389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85807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4868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00" y="47706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208" y="3175472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 Son of God   love’s pure light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Jesus Lord at Thy </a:t>
            </a:r>
            <a:r>
              <a:rPr lang="en-US" kern="0" dirty="0">
                <a:solidFill>
                  <a:srgbClr val="FFFFFF"/>
                </a:solidFill>
              </a:rPr>
              <a:t>birth, </a:t>
            </a:r>
            <a:r>
              <a:rPr lang="en-US" kern="0" dirty="0" smtClean="0">
                <a:solidFill>
                  <a:srgbClr val="FFFFFF"/>
                </a:solidFill>
              </a:rPr>
              <a:t>       Jesus </a:t>
            </a:r>
            <a:r>
              <a:rPr lang="en-US" kern="0" dirty="0">
                <a:solidFill>
                  <a:srgbClr val="FFFFFF"/>
                </a:solidFill>
              </a:rPr>
              <a:t>Lord at Thy birth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Radiant beams from Thy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holy face,  with the dawn of redeeming grace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81600" y="7582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75781" y="15596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69097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364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61441" y="7918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34453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-11114" y="1672623"/>
            <a:ext cx="9164782" cy="86667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1"/>
            <a:ext cx="9164782" cy="167640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12334" y="2077635"/>
            <a:ext cx="9131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Rejoice!   Rejoice!    </a:t>
            </a:r>
            <a:r>
              <a:rPr lang="en-US" kern="0" dirty="0" err="1" smtClean="0">
                <a:solidFill>
                  <a:srgbClr val="FFFFFF"/>
                </a:solidFill>
              </a:rPr>
              <a:t>Emanu</a:t>
            </a:r>
            <a:r>
              <a:rPr lang="en-US" kern="0" dirty="0" smtClean="0">
                <a:solidFill>
                  <a:srgbClr val="FFFFFF"/>
                </a:solidFill>
              </a:rPr>
              <a:t>-el shall come to thee,   O’  Is - </a:t>
            </a:r>
            <a:r>
              <a:rPr lang="en-US" kern="0" dirty="0" err="1" smtClean="0">
                <a:solidFill>
                  <a:srgbClr val="FFFFFF"/>
                </a:solidFill>
              </a:rPr>
              <a:t>ra</a:t>
            </a:r>
            <a:r>
              <a:rPr lang="en-US" kern="0" dirty="0" smtClean="0">
                <a:solidFill>
                  <a:srgbClr val="FFFFFF"/>
                </a:solidFill>
              </a:rPr>
              <a:t> - el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92229" y="175844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86101" y="569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41121" y="39467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O’ come, O’ come, </a:t>
            </a:r>
            <a:r>
              <a:rPr lang="en-US" kern="0" dirty="0" err="1" smtClean="0">
                <a:solidFill>
                  <a:srgbClr val="FFFFFF"/>
                </a:solidFill>
              </a:rPr>
              <a:t>eman-uel</a:t>
            </a:r>
            <a:r>
              <a:rPr lang="en-US" kern="0" dirty="0" smtClean="0">
                <a:solidFill>
                  <a:srgbClr val="FFFFFF"/>
                </a:solidFill>
              </a:rPr>
              <a:t>        and </a:t>
            </a:r>
            <a:r>
              <a:rPr lang="en-US" kern="0" dirty="0">
                <a:solidFill>
                  <a:srgbClr val="FFFFFF"/>
                </a:solidFill>
              </a:rPr>
              <a:t>ransom captive </a:t>
            </a:r>
            <a:r>
              <a:rPr lang="en-US" kern="0" dirty="0" smtClean="0">
                <a:solidFill>
                  <a:srgbClr val="FFFFFF"/>
                </a:solidFill>
              </a:rPr>
              <a:t>Is - </a:t>
            </a:r>
            <a:r>
              <a:rPr lang="en-US" kern="0" dirty="0" err="1" smtClean="0">
                <a:solidFill>
                  <a:srgbClr val="FFFFFF"/>
                </a:solidFill>
              </a:rPr>
              <a:t>ra</a:t>
            </a:r>
            <a:r>
              <a:rPr lang="en-US" kern="0" dirty="0" smtClean="0">
                <a:solidFill>
                  <a:srgbClr val="FFFFFF"/>
                </a:solidFill>
              </a:rPr>
              <a:t> - el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-4669" y="116841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 That </a:t>
            </a:r>
            <a:r>
              <a:rPr lang="en-US" kern="0" dirty="0">
                <a:solidFill>
                  <a:srgbClr val="FFFFFF"/>
                </a:solidFill>
              </a:rPr>
              <a:t>mourns in lonely exile </a:t>
            </a:r>
            <a:r>
              <a:rPr lang="en-US" kern="0" dirty="0" smtClean="0">
                <a:solidFill>
                  <a:srgbClr val="FFFFFF"/>
                </a:solidFill>
              </a:rPr>
              <a:t>here      Until the Son of God     appear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4825" y="1437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751691" y="3573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9290" y="80332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09093" y="4664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8230" y="17584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76930" y="175844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57122" y="3873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413213" y="5693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20330" y="4664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2888" y="8163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6227" y="85862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68826" y="8514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54498" y="8514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32401" y="81096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45316" y="175844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07325" y="17454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958827" y="173452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64258" y="17375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27466" y="174543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87089" y="8163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54951" y="569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-19250" y="2539300"/>
            <a:ext cx="9164782" cy="1676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62600" y="25859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-20782" y="2921705"/>
            <a:ext cx="916478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300" kern="0" dirty="0" smtClean="0">
                <a:solidFill>
                  <a:srgbClr val="FFFFFF"/>
                </a:solidFill>
              </a:rPr>
              <a:t>O’ come, Thou Dayspring, come &amp; cheer   our spirits by </a:t>
            </a:r>
            <a:r>
              <a:rPr lang="en-US" sz="2300" kern="0" dirty="0" err="1" smtClean="0">
                <a:solidFill>
                  <a:srgbClr val="FFFFFF"/>
                </a:solidFill>
              </a:rPr>
              <a:t>Thine</a:t>
            </a:r>
            <a:r>
              <a:rPr lang="en-US" sz="2300" kern="0" dirty="0" smtClean="0">
                <a:solidFill>
                  <a:srgbClr val="FFFFFF"/>
                </a:solidFill>
              </a:rPr>
              <a:t> advent here</a:t>
            </a:r>
            <a:endParaRPr lang="en-US" sz="2300" kern="0" dirty="0">
              <a:solidFill>
                <a:srgbClr val="FFFFFF"/>
              </a:solidFill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-4224" y="370007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300" kern="0" dirty="0" smtClean="0">
                <a:solidFill>
                  <a:srgbClr val="FFFFFF"/>
                </a:solidFill>
              </a:rPr>
              <a:t> and drive away the shades of night and pierce the clouds and bring us light</a:t>
            </a:r>
            <a:endParaRPr lang="en-US" sz="23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5002" y="25586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262916" y="259623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07325" y="335829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2695" y="257497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8951" y="25744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88422" y="259623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67930" y="258594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1916" y="33659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72157" y="334262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41711" y="3368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76321" y="33685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69673" y="337750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33124" y="33775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50052" y="257497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-41569" y="4215700"/>
            <a:ext cx="9164782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74876" y="427263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0" name="Text Box 3"/>
          <p:cNvSpPr txBox="1">
            <a:spLocks noChangeArrowheads="1"/>
          </p:cNvSpPr>
          <p:nvPr/>
        </p:nvSpPr>
        <p:spPr bwMode="auto">
          <a:xfrm>
            <a:off x="-43101" y="4598105"/>
            <a:ext cx="916478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300" kern="0" dirty="0" smtClean="0">
                <a:solidFill>
                  <a:srgbClr val="FFFFFF"/>
                </a:solidFill>
              </a:rPr>
              <a:t> O’ come, Desire of nations, bind all people in one heart and mind</a:t>
            </a:r>
            <a:endParaRPr lang="en-US" sz="2300" kern="0" dirty="0">
              <a:solidFill>
                <a:srgbClr val="FFFFFF"/>
              </a:solidFill>
            </a:endParaRPr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-26543" y="537647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300" kern="0" dirty="0" smtClean="0">
                <a:solidFill>
                  <a:srgbClr val="FFFFFF"/>
                </a:solidFill>
              </a:rPr>
              <a:t> Bid envy strife and quarrels cease  Fill all the world with heaven’s peace</a:t>
            </a:r>
            <a:endParaRPr lang="en-US" sz="2300" kern="0" dirty="0">
              <a:solidFill>
                <a:srgbClr val="FFFFFF"/>
              </a:solidFill>
            </a:endParaRPr>
          </a:p>
        </p:txBody>
      </p:sp>
      <p:sp>
        <p:nvSpPr>
          <p:cNvPr id="9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2683" y="42350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134450" y="424249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09852" y="503469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2026" y="424249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91928" y="421353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92581" y="426234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09597" y="504230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838" y="501902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19392" y="50449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78189" y="50753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64566" y="505390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28017" y="50539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9383" y="424249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8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8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9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9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-13156" y="1666276"/>
            <a:ext cx="9144000" cy="160291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33937" y="1983"/>
            <a:ext cx="9164782" cy="1674710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33938" y="47110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Angels we have heard on high     sweetly singing O’er the plains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50463" y="202479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06738" y="101777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612051" y="170357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33938" y="121502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And the mountains in reply echoing their joyous strains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198232" y="117993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441838" y="121765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482644" y="127077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12238" y="101777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530644" y="101777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174600" y="932774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430911" y="916675"/>
            <a:ext cx="388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998891" y="916675"/>
            <a:ext cx="3639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04604" y="923515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5238429" y="923515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114152" y="917535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-13156" y="1720565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406738" y="1720565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1053644" y="1720565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739978" y="1699472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099838" y="1655465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852194" y="170553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249670" y="1720565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708005" y="1720565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5098903" y="170553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5898420" y="1690483"/>
            <a:ext cx="3726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50463" y="2807523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-23547" y="3269188"/>
            <a:ext cx="9164782" cy="167471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-23548" y="373831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Shepherds,  why this Jubilee?       Why your joyous strains prolong?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17128" y="3368982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-23548" y="448223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What the gladsome tidings be   which inspire your heavenly song?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2208622" y="3385198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3452228" y="338897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493034" y="3394282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6690472" y="3368982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7907362" y="3366630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84990" y="419997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2441301" y="4183880"/>
            <a:ext cx="388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009281" y="4183880"/>
            <a:ext cx="3639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514994" y="4190720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248819" y="4190720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124542" y="4184740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-12363" y="4942918"/>
            <a:ext cx="9164782" cy="167471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08" name="Text Box 3"/>
          <p:cNvSpPr txBox="1">
            <a:spLocks noChangeArrowheads="1"/>
          </p:cNvSpPr>
          <p:nvPr/>
        </p:nvSpPr>
        <p:spPr bwMode="auto">
          <a:xfrm>
            <a:off x="-12364" y="541204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Come to Bethlehem and see    Christ Whose birth the angels sing;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428312" y="5042712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-12364" y="615596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Come, adore on bended knee,   Christ the Lord, the newborn King.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2219806" y="5058928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3463412" y="5062700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3" name="Text Box 9"/>
          <p:cNvSpPr txBox="1">
            <a:spLocks noChangeArrowheads="1"/>
          </p:cNvSpPr>
          <p:nvPr/>
        </p:nvSpPr>
        <p:spPr bwMode="auto">
          <a:xfrm>
            <a:off x="4504218" y="5068012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6333812" y="5042712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7552218" y="5042712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196174" y="587370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2452485" y="5857610"/>
            <a:ext cx="388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3020465" y="5857610"/>
            <a:ext cx="3639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9" name="Text Box 9"/>
          <p:cNvSpPr txBox="1">
            <a:spLocks noChangeArrowheads="1"/>
          </p:cNvSpPr>
          <p:nvPr/>
        </p:nvSpPr>
        <p:spPr bwMode="auto">
          <a:xfrm>
            <a:off x="3526178" y="5864450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20" name="Text Box 9"/>
          <p:cNvSpPr txBox="1">
            <a:spLocks noChangeArrowheads="1"/>
          </p:cNvSpPr>
          <p:nvPr/>
        </p:nvSpPr>
        <p:spPr bwMode="auto">
          <a:xfrm>
            <a:off x="5260003" y="5864450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6135726" y="5858470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2247992" y="170553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5572413" y="1709403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2612051" y="2469467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-13156" y="2486462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5" name="Text Box 17"/>
          <p:cNvSpPr txBox="1">
            <a:spLocks noChangeArrowheads="1"/>
          </p:cNvSpPr>
          <p:nvPr/>
        </p:nvSpPr>
        <p:spPr bwMode="auto">
          <a:xfrm>
            <a:off x="406738" y="2486462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Text Box 17"/>
          <p:cNvSpPr txBox="1">
            <a:spLocks noChangeArrowheads="1"/>
          </p:cNvSpPr>
          <p:nvPr/>
        </p:nvSpPr>
        <p:spPr bwMode="auto">
          <a:xfrm>
            <a:off x="1053644" y="2486462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1739978" y="2465369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3099838" y="2421362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3852194" y="247143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4249670" y="2486462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4708005" y="2486462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5108490" y="249414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5866820" y="2494145"/>
            <a:ext cx="2737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2247992" y="2471436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572413" y="2494145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6183219" y="2486462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133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-32479" y="1548623"/>
            <a:ext cx="9164782" cy="167471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-32480" y="2017749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   See Him in a manger laid,  Jesus Lord of heaven and earth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08196" y="1648417"/>
            <a:ext cx="4183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-32480" y="2761667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Mary,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Joseph, lend your aid,   With us sing our Savior’s birth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2199690" y="1664633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2966878" y="1673717"/>
            <a:ext cx="3550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3565287" y="1677900"/>
            <a:ext cx="3224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5295424" y="1648417"/>
            <a:ext cx="3802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6819900" y="1664633"/>
            <a:ext cx="381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76058" y="2479414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1890017" y="2447695"/>
            <a:ext cx="3883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000349" y="2463315"/>
            <a:ext cx="3639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887745" y="2463315"/>
            <a:ext cx="3619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946010" y="2479414"/>
            <a:ext cx="3891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7010400" y="2463315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-13156" y="-54289"/>
            <a:ext cx="9144000" cy="160291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08" name="Text Box 5"/>
          <p:cNvSpPr txBox="1">
            <a:spLocks noChangeArrowheads="1"/>
          </p:cNvSpPr>
          <p:nvPr/>
        </p:nvSpPr>
        <p:spPr bwMode="auto">
          <a:xfrm>
            <a:off x="-50463" y="304232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2612051" y="-16995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-13156" y="0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1" name="Text Box 17"/>
          <p:cNvSpPr txBox="1">
            <a:spLocks noChangeArrowheads="1"/>
          </p:cNvSpPr>
          <p:nvPr/>
        </p:nvSpPr>
        <p:spPr bwMode="auto">
          <a:xfrm>
            <a:off x="406738" y="0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17"/>
          <p:cNvSpPr txBox="1">
            <a:spLocks noChangeArrowheads="1"/>
          </p:cNvSpPr>
          <p:nvPr/>
        </p:nvSpPr>
        <p:spPr bwMode="auto">
          <a:xfrm>
            <a:off x="1053644" y="0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3" name="Text Box 9"/>
          <p:cNvSpPr txBox="1">
            <a:spLocks noChangeArrowheads="1"/>
          </p:cNvSpPr>
          <p:nvPr/>
        </p:nvSpPr>
        <p:spPr bwMode="auto">
          <a:xfrm>
            <a:off x="1739978" y="-21093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3099838" y="-6510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3852194" y="-1502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4249670" y="0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4708005" y="0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18" name="Text Box 17"/>
          <p:cNvSpPr txBox="1">
            <a:spLocks noChangeArrowheads="1"/>
          </p:cNvSpPr>
          <p:nvPr/>
        </p:nvSpPr>
        <p:spPr bwMode="auto">
          <a:xfrm>
            <a:off x="5098903" y="-15026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19" name="Text Box 9"/>
          <p:cNvSpPr txBox="1">
            <a:spLocks noChangeArrowheads="1"/>
          </p:cNvSpPr>
          <p:nvPr/>
        </p:nvSpPr>
        <p:spPr bwMode="auto">
          <a:xfrm>
            <a:off x="5898420" y="-30082"/>
            <a:ext cx="3726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" name="Text Box 5"/>
          <p:cNvSpPr txBox="1">
            <a:spLocks noChangeArrowheads="1"/>
          </p:cNvSpPr>
          <p:nvPr/>
        </p:nvSpPr>
        <p:spPr bwMode="auto">
          <a:xfrm>
            <a:off x="-50463" y="1086958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2247992" y="-15026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22" name="Text Box 9"/>
          <p:cNvSpPr txBox="1">
            <a:spLocks noChangeArrowheads="1"/>
          </p:cNvSpPr>
          <p:nvPr/>
        </p:nvSpPr>
        <p:spPr bwMode="auto">
          <a:xfrm>
            <a:off x="5572413" y="-11162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23" name="Text Box 17"/>
          <p:cNvSpPr txBox="1">
            <a:spLocks noChangeArrowheads="1"/>
          </p:cNvSpPr>
          <p:nvPr/>
        </p:nvSpPr>
        <p:spPr bwMode="auto">
          <a:xfrm>
            <a:off x="2612051" y="748902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24" name="Text Box 9"/>
          <p:cNvSpPr txBox="1">
            <a:spLocks noChangeArrowheads="1"/>
          </p:cNvSpPr>
          <p:nvPr/>
        </p:nvSpPr>
        <p:spPr bwMode="auto">
          <a:xfrm>
            <a:off x="-13156" y="765897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25" name="Text Box 17"/>
          <p:cNvSpPr txBox="1">
            <a:spLocks noChangeArrowheads="1"/>
          </p:cNvSpPr>
          <p:nvPr/>
        </p:nvSpPr>
        <p:spPr bwMode="auto">
          <a:xfrm>
            <a:off x="406738" y="765897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1053644" y="765897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1739978" y="744804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3099838" y="700797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3852194" y="750871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4249670" y="765897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4708005" y="765897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2" name="Text Box 17"/>
          <p:cNvSpPr txBox="1">
            <a:spLocks noChangeArrowheads="1"/>
          </p:cNvSpPr>
          <p:nvPr/>
        </p:nvSpPr>
        <p:spPr bwMode="auto">
          <a:xfrm>
            <a:off x="5108490" y="77358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5866820" y="773580"/>
            <a:ext cx="2737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2247992" y="750871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5572413" y="773580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6183219" y="765897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7255" y="3215750"/>
            <a:ext cx="9144000" cy="160291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138" name="Text Box 5"/>
          <p:cNvSpPr txBox="1">
            <a:spLocks noChangeArrowheads="1"/>
          </p:cNvSpPr>
          <p:nvPr/>
        </p:nvSpPr>
        <p:spPr bwMode="auto">
          <a:xfrm>
            <a:off x="-20052" y="3574271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39" name="Text Box 17"/>
          <p:cNvSpPr txBox="1">
            <a:spLocks noChangeArrowheads="1"/>
          </p:cNvSpPr>
          <p:nvPr/>
        </p:nvSpPr>
        <p:spPr bwMode="auto">
          <a:xfrm>
            <a:off x="2642462" y="3253044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17255" y="327003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437149" y="3270039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2" name="Text Box 17"/>
          <p:cNvSpPr txBox="1">
            <a:spLocks noChangeArrowheads="1"/>
          </p:cNvSpPr>
          <p:nvPr/>
        </p:nvSpPr>
        <p:spPr bwMode="auto">
          <a:xfrm>
            <a:off x="1084055" y="3270039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" name="Text Box 9"/>
          <p:cNvSpPr txBox="1">
            <a:spLocks noChangeArrowheads="1"/>
          </p:cNvSpPr>
          <p:nvPr/>
        </p:nvSpPr>
        <p:spPr bwMode="auto">
          <a:xfrm>
            <a:off x="1770389" y="3248946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3130249" y="3204939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3882605" y="3255013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4280081" y="3270039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7" name="Text Box 9"/>
          <p:cNvSpPr txBox="1">
            <a:spLocks noChangeArrowheads="1"/>
          </p:cNvSpPr>
          <p:nvPr/>
        </p:nvSpPr>
        <p:spPr bwMode="auto">
          <a:xfrm>
            <a:off x="4738416" y="3270039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48" name="Text Box 17"/>
          <p:cNvSpPr txBox="1">
            <a:spLocks noChangeArrowheads="1"/>
          </p:cNvSpPr>
          <p:nvPr/>
        </p:nvSpPr>
        <p:spPr bwMode="auto">
          <a:xfrm>
            <a:off x="5129314" y="3255013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49" name="Text Box 9"/>
          <p:cNvSpPr txBox="1">
            <a:spLocks noChangeArrowheads="1"/>
          </p:cNvSpPr>
          <p:nvPr/>
        </p:nvSpPr>
        <p:spPr bwMode="auto">
          <a:xfrm>
            <a:off x="5928831" y="3239957"/>
            <a:ext cx="3726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-20052" y="4356997"/>
            <a:ext cx="9240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err="1" smtClean="0">
                <a:solidFill>
                  <a:srgbClr val="FFFFFF"/>
                </a:solidFill>
              </a:rPr>
              <a:t>Glo</a:t>
            </a:r>
            <a:r>
              <a:rPr lang="en-US" kern="0" dirty="0" smtClean="0">
                <a:solidFill>
                  <a:srgbClr val="FFFFFF"/>
                </a:solidFill>
              </a:rPr>
              <a:t>----------------------</a:t>
            </a:r>
            <a:r>
              <a:rPr lang="en-US" kern="0" dirty="0" err="1" smtClean="0">
                <a:solidFill>
                  <a:srgbClr val="FFFFFF"/>
                </a:solidFill>
              </a:rPr>
              <a:t>ria</a:t>
            </a:r>
            <a:r>
              <a:rPr lang="en-US" kern="0" dirty="0" smtClean="0">
                <a:solidFill>
                  <a:srgbClr val="FFFFFF"/>
                </a:solidFill>
              </a:rPr>
              <a:t>           in ex-</a:t>
            </a:r>
            <a:r>
              <a:rPr lang="en-US" kern="0" dirty="0" err="1" smtClean="0">
                <a:solidFill>
                  <a:srgbClr val="FFFFFF"/>
                </a:solidFill>
              </a:rPr>
              <a:t>cel</a:t>
            </a:r>
            <a:r>
              <a:rPr lang="en-US" kern="0" dirty="0" smtClean="0">
                <a:solidFill>
                  <a:srgbClr val="FFFFFF"/>
                </a:solidFill>
              </a:rPr>
              <a:t>-sis De------o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51" name="Text Box 9"/>
          <p:cNvSpPr txBox="1">
            <a:spLocks noChangeArrowheads="1"/>
          </p:cNvSpPr>
          <p:nvPr/>
        </p:nvSpPr>
        <p:spPr bwMode="auto">
          <a:xfrm>
            <a:off x="2278403" y="3255013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2" name="Text Box 9"/>
          <p:cNvSpPr txBox="1">
            <a:spLocks noChangeArrowheads="1"/>
          </p:cNvSpPr>
          <p:nvPr/>
        </p:nvSpPr>
        <p:spPr bwMode="auto">
          <a:xfrm>
            <a:off x="5602824" y="3258877"/>
            <a:ext cx="3137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3" name="Text Box 17"/>
          <p:cNvSpPr txBox="1">
            <a:spLocks noChangeArrowheads="1"/>
          </p:cNvSpPr>
          <p:nvPr/>
        </p:nvSpPr>
        <p:spPr bwMode="auto">
          <a:xfrm>
            <a:off x="2642462" y="4018941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54" name="Text Box 9"/>
          <p:cNvSpPr txBox="1">
            <a:spLocks noChangeArrowheads="1"/>
          </p:cNvSpPr>
          <p:nvPr/>
        </p:nvSpPr>
        <p:spPr bwMode="auto">
          <a:xfrm>
            <a:off x="17255" y="403593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55" name="Text Box 17"/>
          <p:cNvSpPr txBox="1">
            <a:spLocks noChangeArrowheads="1"/>
          </p:cNvSpPr>
          <p:nvPr/>
        </p:nvSpPr>
        <p:spPr bwMode="auto">
          <a:xfrm>
            <a:off x="437149" y="4035936"/>
            <a:ext cx="5285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6" name="Text Box 17"/>
          <p:cNvSpPr txBox="1">
            <a:spLocks noChangeArrowheads="1"/>
          </p:cNvSpPr>
          <p:nvPr/>
        </p:nvSpPr>
        <p:spPr bwMode="auto">
          <a:xfrm>
            <a:off x="1084055" y="4035936"/>
            <a:ext cx="604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7" name="Text Box 9"/>
          <p:cNvSpPr txBox="1">
            <a:spLocks noChangeArrowheads="1"/>
          </p:cNvSpPr>
          <p:nvPr/>
        </p:nvSpPr>
        <p:spPr bwMode="auto">
          <a:xfrm>
            <a:off x="1770389" y="4014843"/>
            <a:ext cx="479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4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" name="Text Box 9"/>
          <p:cNvSpPr txBox="1">
            <a:spLocks noChangeArrowheads="1"/>
          </p:cNvSpPr>
          <p:nvPr/>
        </p:nvSpPr>
        <p:spPr bwMode="auto">
          <a:xfrm>
            <a:off x="3130249" y="3970836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3882605" y="4020910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0" name="Text Box 9"/>
          <p:cNvSpPr txBox="1">
            <a:spLocks noChangeArrowheads="1"/>
          </p:cNvSpPr>
          <p:nvPr/>
        </p:nvSpPr>
        <p:spPr bwMode="auto">
          <a:xfrm>
            <a:off x="4280081" y="4035936"/>
            <a:ext cx="4138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1" name="Text Box 9"/>
          <p:cNvSpPr txBox="1">
            <a:spLocks noChangeArrowheads="1"/>
          </p:cNvSpPr>
          <p:nvPr/>
        </p:nvSpPr>
        <p:spPr bwMode="auto">
          <a:xfrm>
            <a:off x="4738416" y="4035936"/>
            <a:ext cx="351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2" name="Text Box 17"/>
          <p:cNvSpPr txBox="1">
            <a:spLocks noChangeArrowheads="1"/>
          </p:cNvSpPr>
          <p:nvPr/>
        </p:nvSpPr>
        <p:spPr bwMode="auto">
          <a:xfrm>
            <a:off x="5138901" y="4043619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3" name="Text Box 9"/>
          <p:cNvSpPr txBox="1">
            <a:spLocks noChangeArrowheads="1"/>
          </p:cNvSpPr>
          <p:nvPr/>
        </p:nvSpPr>
        <p:spPr bwMode="auto">
          <a:xfrm>
            <a:off x="5897231" y="4043619"/>
            <a:ext cx="2737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4" name="Text Box 9"/>
          <p:cNvSpPr txBox="1">
            <a:spLocks noChangeArrowheads="1"/>
          </p:cNvSpPr>
          <p:nvPr/>
        </p:nvSpPr>
        <p:spPr bwMode="auto">
          <a:xfrm>
            <a:off x="2278403" y="4020910"/>
            <a:ext cx="3030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5" name="Text Box 9"/>
          <p:cNvSpPr txBox="1">
            <a:spLocks noChangeArrowheads="1"/>
          </p:cNvSpPr>
          <p:nvPr/>
        </p:nvSpPr>
        <p:spPr bwMode="auto">
          <a:xfrm>
            <a:off x="5602824" y="4043619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6" name="Text Box 9"/>
          <p:cNvSpPr txBox="1">
            <a:spLocks noChangeArrowheads="1"/>
          </p:cNvSpPr>
          <p:nvPr/>
        </p:nvSpPr>
        <p:spPr bwMode="auto">
          <a:xfrm>
            <a:off x="6213630" y="4035936"/>
            <a:ext cx="2187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157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13916</TotalTime>
  <Words>3266</Words>
  <Application>Microsoft Office PowerPoint</Application>
  <PresentationFormat>On-screen Show (4:3)</PresentationFormat>
  <Paragraphs>1235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485</cp:revision>
  <dcterms:created xsi:type="dcterms:W3CDTF">2000-04-06T22:37:36Z</dcterms:created>
  <dcterms:modified xsi:type="dcterms:W3CDTF">2012-12-23T16:08:07Z</dcterms:modified>
  <cp:contentStatus/>
</cp:coreProperties>
</file>