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8"/>
  </p:notesMasterIdLst>
  <p:sldIdLst>
    <p:sldId id="414" r:id="rId2"/>
    <p:sldId id="419" r:id="rId3"/>
    <p:sldId id="420" r:id="rId4"/>
    <p:sldId id="421" r:id="rId5"/>
    <p:sldId id="422" r:id="rId6"/>
    <p:sldId id="423" r:id="rId7"/>
    <p:sldId id="424" r:id="rId8"/>
    <p:sldId id="425" r:id="rId9"/>
    <p:sldId id="426" r:id="rId10"/>
    <p:sldId id="427" r:id="rId11"/>
    <p:sldId id="428" r:id="rId12"/>
    <p:sldId id="429" r:id="rId13"/>
    <p:sldId id="430" r:id="rId14"/>
    <p:sldId id="431" r:id="rId15"/>
    <p:sldId id="432" r:id="rId16"/>
    <p:sldId id="433" r:id="rId17"/>
    <p:sldId id="434" r:id="rId18"/>
    <p:sldId id="435" r:id="rId19"/>
    <p:sldId id="436" r:id="rId20"/>
    <p:sldId id="437" r:id="rId21"/>
    <p:sldId id="438" r:id="rId22"/>
    <p:sldId id="439" r:id="rId23"/>
    <p:sldId id="440" r:id="rId24"/>
    <p:sldId id="441" r:id="rId25"/>
    <p:sldId id="442" r:id="rId26"/>
    <p:sldId id="443" r:id="rId27"/>
    <p:sldId id="444" r:id="rId28"/>
    <p:sldId id="445" r:id="rId29"/>
    <p:sldId id="446" r:id="rId30"/>
    <p:sldId id="447" r:id="rId31"/>
    <p:sldId id="448" r:id="rId32"/>
    <p:sldId id="449" r:id="rId33"/>
    <p:sldId id="450" r:id="rId34"/>
    <p:sldId id="451" r:id="rId35"/>
    <p:sldId id="452" r:id="rId36"/>
    <p:sldId id="453" r:id="rId37"/>
    <p:sldId id="454" r:id="rId38"/>
    <p:sldId id="455" r:id="rId39"/>
    <p:sldId id="456" r:id="rId40"/>
    <p:sldId id="457" r:id="rId41"/>
    <p:sldId id="458" r:id="rId42"/>
    <p:sldId id="459" r:id="rId43"/>
    <p:sldId id="460" r:id="rId44"/>
    <p:sldId id="461" r:id="rId45"/>
    <p:sldId id="462" r:id="rId46"/>
    <p:sldId id="463" r:id="rId47"/>
    <p:sldId id="464" r:id="rId48"/>
    <p:sldId id="465" r:id="rId49"/>
    <p:sldId id="466" r:id="rId50"/>
    <p:sldId id="467" r:id="rId51"/>
    <p:sldId id="468" r:id="rId52"/>
    <p:sldId id="469" r:id="rId53"/>
    <p:sldId id="470" r:id="rId54"/>
    <p:sldId id="471" r:id="rId55"/>
    <p:sldId id="472" r:id="rId56"/>
    <p:sldId id="473" r:id="rId5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01" autoAdjust="0"/>
    <p:restoredTop sz="94660"/>
  </p:normalViewPr>
  <p:slideViewPr>
    <p:cSldViewPr>
      <p:cViewPr varScale="1">
        <p:scale>
          <a:sx n="95" d="100"/>
          <a:sy n="95" d="100"/>
        </p:scale>
        <p:origin x="-108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3BB4B9C-050A-4A19-9B40-0F252D2366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633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72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750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00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860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817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591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711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966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750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165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08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395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" TargetMode="External"/><Relationship Id="rId3" Type="http://schemas.openxmlformats.org/officeDocument/2006/relationships/hyperlink" Target="http://dev.agodsendtech.com/mu_chords/quickimages/0/B/1/" TargetMode="External"/><Relationship Id="rId7" Type="http://schemas.openxmlformats.org/officeDocument/2006/relationships/hyperlink" Target="http://dev.agodsendtech.com/mu_chords/quickimages/0/C" TargetMode="External"/><Relationship Id="rId12" Type="http://schemas.openxmlformats.org/officeDocument/2006/relationships/hyperlink" Target="http://dev.agodsendtech.com/mu_chords/quickimages/0/Ab/7/" TargetMode="External"/><Relationship Id="rId2" Type="http://schemas.openxmlformats.org/officeDocument/2006/relationships/hyperlink" Target="http://dev.agodsendtech.com/mu_chords/quickimages/0/E/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/2/" TargetMode="External"/><Relationship Id="rId11" Type="http://schemas.openxmlformats.org/officeDocument/2006/relationships/hyperlink" Target="http://dev.agodsendtech.com/mu_chords/quickimages/0/F" TargetMode="External"/><Relationship Id="rId5" Type="http://schemas.openxmlformats.org/officeDocument/2006/relationships/hyperlink" Target="http://dev.agodsendtech.com/mu_chords/quickimages/0/D/1/" TargetMode="External"/><Relationship Id="rId10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A/1/" TargetMode="External"/><Relationship Id="rId9" Type="http://schemas.openxmlformats.org/officeDocument/2006/relationships/hyperlink" Target="http://dev.agodsendtech.com/mu_chords/quickimages/0F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E/1/" TargetMode="External"/><Relationship Id="rId3" Type="http://schemas.openxmlformats.org/officeDocument/2006/relationships/hyperlink" Target="http://dev.agodsendtech.com/mu_chords/quickimages/0/Bb/1/" TargetMode="External"/><Relationship Id="rId7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C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/1/" TargetMode="External"/><Relationship Id="rId5" Type="http://schemas.openxmlformats.org/officeDocument/2006/relationships/hyperlink" Target="http://dev.agodsendtech.com/mu_chords/quickimages/0/E/2/" TargetMode="External"/><Relationship Id="rId10" Type="http://schemas.openxmlformats.org/officeDocument/2006/relationships/hyperlink" Target="http://dev.agodsendtech.com/mu_chords/quickimages/0/G/9/" TargetMode="External"/><Relationship Id="rId4" Type="http://schemas.openxmlformats.org/officeDocument/2006/relationships/hyperlink" Target="http://dev.agodsendtech.com/mu_chords/quickimages/0/A/2/" TargetMode="External"/><Relationship Id="rId9" Type="http://schemas.openxmlformats.org/officeDocument/2006/relationships/hyperlink" Target="http://dev.agodsendtech.com/mu_chords/quickimages/0/D/19/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E/1/" TargetMode="External"/><Relationship Id="rId3" Type="http://schemas.openxmlformats.org/officeDocument/2006/relationships/hyperlink" Target="http://dev.agodsendtech.com/mu_chords/quickimages/0/Bb/1/" TargetMode="External"/><Relationship Id="rId7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C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/1/" TargetMode="External"/><Relationship Id="rId5" Type="http://schemas.openxmlformats.org/officeDocument/2006/relationships/hyperlink" Target="http://dev.agodsendtech.com/mu_chords/quickimages/0/E/2/" TargetMode="External"/><Relationship Id="rId10" Type="http://schemas.openxmlformats.org/officeDocument/2006/relationships/hyperlink" Target="http://dev.agodsendtech.com/mu_chords/quickimages/0/G/9/" TargetMode="External"/><Relationship Id="rId4" Type="http://schemas.openxmlformats.org/officeDocument/2006/relationships/hyperlink" Target="http://dev.agodsendtech.com/mu_chords/quickimages/0/A/2/" TargetMode="External"/><Relationship Id="rId9" Type="http://schemas.openxmlformats.org/officeDocument/2006/relationships/hyperlink" Target="http://dev.agodsendtech.com/mu_chords/quickimages/0/D/19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D/1/" TargetMode="External"/><Relationship Id="rId3" Type="http://schemas.openxmlformats.org/officeDocument/2006/relationships/hyperlink" Target="http://dev.agodsendtech.com/mu_chords/quickimages/0/C" TargetMode="External"/><Relationship Id="rId7" Type="http://schemas.openxmlformats.org/officeDocument/2006/relationships/hyperlink" Target="http://dev.agodsendtech.com/mu_chords/quickimages/0F" TargetMode="External"/><Relationship Id="rId12" Type="http://schemas.openxmlformats.org/officeDocument/2006/relationships/hyperlink" Target="http://dev.agodsendtech.com/mu_chords/quickimages/0/A/2/" TargetMode="External"/><Relationship Id="rId2" Type="http://schemas.openxmlformats.org/officeDocument/2006/relationships/hyperlink" Target="http://dev.agodsendtech.com/mu_chords/quickimages/0/A/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" TargetMode="External"/><Relationship Id="rId11" Type="http://schemas.openxmlformats.org/officeDocument/2006/relationships/hyperlink" Target="http://dev.agodsendtech.com/mu_chords/quickimages/0/Ab/7/" TargetMode="External"/><Relationship Id="rId5" Type="http://schemas.openxmlformats.org/officeDocument/2006/relationships/hyperlink" Target="http://dev.agodsendtech.com/mu_chords/quickimages/0/E/1/" TargetMode="External"/><Relationship Id="rId10" Type="http://schemas.openxmlformats.org/officeDocument/2006/relationships/hyperlink" Target="http://dev.agodsendtech.com/mu_chords/quickimages/0/F" TargetMode="External"/><Relationship Id="rId4" Type="http://schemas.openxmlformats.org/officeDocument/2006/relationships/hyperlink" Target="http://dev.agodsendtech.com/mu_chords/quickimages/0/B/1/" TargetMode="External"/><Relationship Id="rId9" Type="http://schemas.openxmlformats.org/officeDocument/2006/relationships/hyperlink" Target="http://dev.agodsendtech.com/mu_chords/quickimages/0/G/1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/1/" TargetMode="External"/><Relationship Id="rId13" Type="http://schemas.openxmlformats.org/officeDocument/2006/relationships/hyperlink" Target="http://dev.agodsendtech.com/mu_chords/quickimages/0/Bb/19/" TargetMode="External"/><Relationship Id="rId18" Type="http://schemas.openxmlformats.org/officeDocument/2006/relationships/hyperlink" Target="http://dev.agodsendtech.com/mu_chords/quickimages/0/G/19/" TargetMode="External"/><Relationship Id="rId3" Type="http://schemas.openxmlformats.org/officeDocument/2006/relationships/hyperlink" Target="http://dev.agodsendtech.com/mu_chords/quickimages/0/Bb/9/" TargetMode="External"/><Relationship Id="rId7" Type="http://schemas.openxmlformats.org/officeDocument/2006/relationships/hyperlink" Target="http://dev.agodsendtech.com/mu_chords/quickimages/0/E/19/" TargetMode="External"/><Relationship Id="rId12" Type="http://schemas.openxmlformats.org/officeDocument/2006/relationships/hyperlink" Target="http://dev.agodsendtech.com/mu_chords/quickimages/0/Bb/1/" TargetMode="External"/><Relationship Id="rId17" Type="http://schemas.openxmlformats.org/officeDocument/2006/relationships/hyperlink" Target="http://dev.agodsendtech.com/mu_chords/quickimages/0/D/9/" TargetMode="External"/><Relationship Id="rId2" Type="http://schemas.openxmlformats.org/officeDocument/2006/relationships/hyperlink" Target="http://dev.agodsendtech.com/mu_chords/quickimages/0/F/1/" TargetMode="External"/><Relationship Id="rId16" Type="http://schemas.openxmlformats.org/officeDocument/2006/relationships/hyperlink" Target="http://dev.agodsendtech.com/mu_chords/quickimages/0/A/19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/2/" TargetMode="External"/><Relationship Id="rId11" Type="http://schemas.openxmlformats.org/officeDocument/2006/relationships/hyperlink" Target="http://dev.agodsendtech.com/mu_chords/quickimages/0/G/9/" TargetMode="External"/><Relationship Id="rId5" Type="http://schemas.openxmlformats.org/officeDocument/2006/relationships/hyperlink" Target="http://dev.agodsendtech.com/mu_chords/quickimages/0/C/9/" TargetMode="External"/><Relationship Id="rId15" Type="http://schemas.openxmlformats.org/officeDocument/2006/relationships/hyperlink" Target="http://dev.agodsendtech.com/mu_chords/quickimages/0/G/5/" TargetMode="External"/><Relationship Id="rId10" Type="http://schemas.openxmlformats.org/officeDocument/2006/relationships/hyperlink" Target="http://dev.agodsendtech.com/mu_chords/quickimages/0/F" TargetMode="External"/><Relationship Id="rId4" Type="http://schemas.openxmlformats.org/officeDocument/2006/relationships/hyperlink" Target="http://dev.agodsendtech.com/mu_chords/quickimages/0/A/9/" TargetMode="External"/><Relationship Id="rId9" Type="http://schemas.openxmlformats.org/officeDocument/2006/relationships/hyperlink" Target="http://dev.agodsendtech.com/mu_chords/quickimages/0/B/22/" TargetMode="External"/><Relationship Id="rId14" Type="http://schemas.openxmlformats.org/officeDocument/2006/relationships/hyperlink" Target="http://dev.agodsendtech.com/mu_chords/quickimages/0/Eb/9/" TargetMode="Externa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C" TargetMode="External"/><Relationship Id="rId13" Type="http://schemas.openxmlformats.org/officeDocument/2006/relationships/hyperlink" Target="http://dev.agodsendtech.com/mu_chords/quickimages/0/A/5/" TargetMode="External"/><Relationship Id="rId18" Type="http://schemas.openxmlformats.org/officeDocument/2006/relationships/hyperlink" Target="http://dev.agodsendtech.com/mu_chords/quickimages/0/A/1/" TargetMode="External"/><Relationship Id="rId3" Type="http://schemas.openxmlformats.org/officeDocument/2006/relationships/hyperlink" Target="http://dev.agodsendtech.com/mu_chords/quickimages/0/C/9/" TargetMode="External"/><Relationship Id="rId7" Type="http://schemas.openxmlformats.org/officeDocument/2006/relationships/hyperlink" Target="http://dev.agodsendtech.com/mu_chords/quickimages/0/D/9/" TargetMode="External"/><Relationship Id="rId12" Type="http://schemas.openxmlformats.org/officeDocument/2006/relationships/hyperlink" Target="http://dev.agodsendtech.com/mu_chords/quickimages/0/F/9/" TargetMode="External"/><Relationship Id="rId17" Type="http://schemas.openxmlformats.org/officeDocument/2006/relationships/hyperlink" Target="http://dev.agodsendtech.com/mu_chords/quickimages/0/A/19/" TargetMode="External"/><Relationship Id="rId2" Type="http://schemas.openxmlformats.org/officeDocument/2006/relationships/hyperlink" Target="http://dev.agodsendtech.com/mu_chords/quickimages/0/G/1/" TargetMode="External"/><Relationship Id="rId16" Type="http://schemas.openxmlformats.org/officeDocument/2006/relationships/hyperlink" Target="http://dev.agodsendtech.com/mu_chords/quickimages/0/E/9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2/" TargetMode="External"/><Relationship Id="rId11" Type="http://schemas.openxmlformats.org/officeDocument/2006/relationships/hyperlink" Target="http://dev.agodsendtech.com/mu_chords/quickimages/0/C1/" TargetMode="External"/><Relationship Id="rId5" Type="http://schemas.openxmlformats.org/officeDocument/2006/relationships/hyperlink" Target="http://dev.agodsendtech.com/mu_chords/quickimages/0/B/9/" TargetMode="External"/><Relationship Id="rId15" Type="http://schemas.openxmlformats.org/officeDocument/2006/relationships/hyperlink" Target="http://dev.agodsendtech.com/mu_chords/quickimages/0/B/19/" TargetMode="External"/><Relationship Id="rId10" Type="http://schemas.openxmlformats.org/officeDocument/2006/relationships/hyperlink" Target="http://dev.agodsendtech.com/mu_chords/quickimages/0/A/9/" TargetMode="External"/><Relationship Id="rId4" Type="http://schemas.openxmlformats.org/officeDocument/2006/relationships/hyperlink" Target="http://dev.agodsendtech.com/mu_chords/quickimages/0F" TargetMode="External"/><Relationship Id="rId9" Type="http://schemas.openxmlformats.org/officeDocument/2006/relationships/hyperlink" Target="http://dev.agodsendtech.com/mu_chords/quickimages/0/G" TargetMode="External"/><Relationship Id="rId14" Type="http://schemas.openxmlformats.org/officeDocument/2006/relationships/hyperlink" Target="http://dev.agodsendtech.com/mu_chords/quickimages/0/C/2/" TargetMode="Externa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A/2/" TargetMode="External"/><Relationship Id="rId3" Type="http://schemas.openxmlformats.org/officeDocument/2006/relationships/hyperlink" Target="http://dev.agodsendtech.com/mu_chords/quickimages/0/A/9/" TargetMode="External"/><Relationship Id="rId7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A/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2/" TargetMode="External"/><Relationship Id="rId5" Type="http://schemas.openxmlformats.org/officeDocument/2006/relationships/hyperlink" Target="http://dev.agodsendtech.com/mu_chords/quickimages/0/D/1/" TargetMode="External"/><Relationship Id="rId4" Type="http://schemas.openxmlformats.org/officeDocument/2006/relationships/hyperlink" Target="http://dev.agodsendtech.com/mu_chords/quickimages/0/C1/" TargetMode="External"/><Relationship Id="rId9" Type="http://schemas.openxmlformats.org/officeDocument/2006/relationships/hyperlink" Target="http://dev.agodsendtech.com/mu_chords/quickimages/0/D/9/" TargetMode="Externa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A/2/" TargetMode="External"/><Relationship Id="rId3" Type="http://schemas.openxmlformats.org/officeDocument/2006/relationships/hyperlink" Target="http://dev.agodsendtech.com/mu_chords/quickimages/0/A/9/" TargetMode="External"/><Relationship Id="rId7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A/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2/" TargetMode="External"/><Relationship Id="rId5" Type="http://schemas.openxmlformats.org/officeDocument/2006/relationships/hyperlink" Target="http://dev.agodsendtech.com/mu_chords/quickimages/0/D/1/" TargetMode="External"/><Relationship Id="rId4" Type="http://schemas.openxmlformats.org/officeDocument/2006/relationships/hyperlink" Target="http://dev.agodsendtech.com/mu_chords/quickimages/0/C1/" TargetMode="External"/><Relationship Id="rId9" Type="http://schemas.openxmlformats.org/officeDocument/2006/relationships/hyperlink" Target="http://dev.agodsendtech.com/mu_chords/quickimages/0/D/9/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D/1/" TargetMode="External"/><Relationship Id="rId2" Type="http://schemas.openxmlformats.org/officeDocument/2006/relationships/hyperlink" Target="http://dev.agodsendtech.com/mu_chords/quickimages/0/E/2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1/" TargetMode="External"/><Relationship Id="rId5" Type="http://schemas.openxmlformats.org/officeDocument/2006/relationships/hyperlink" Target="http://dev.agodsendtech.com/mu_chords/quickimages/0/A/2/" TargetMode="External"/><Relationship Id="rId4" Type="http://schemas.openxmlformats.org/officeDocument/2006/relationships/hyperlink" Target="http://dev.agodsendtech.com/mu_chords/quickimages/0/B/9/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B/9/" TargetMode="External"/><Relationship Id="rId7" Type="http://schemas.openxmlformats.org/officeDocument/2006/relationships/hyperlink" Target="http://dev.agodsendtech.com/mu_chords/quickimages/0/D/1/" TargetMode="External"/><Relationship Id="rId2" Type="http://schemas.openxmlformats.org/officeDocument/2006/relationships/hyperlink" Target="http://dev.agodsendtech.com/mu_chords/quickimages/0/E/2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/2/" TargetMode="External"/><Relationship Id="rId5" Type="http://schemas.openxmlformats.org/officeDocument/2006/relationships/hyperlink" Target="http://dev.agodsendtech.com/mu_chords/quickimages/0/C1/" TargetMode="External"/><Relationship Id="rId4" Type="http://schemas.openxmlformats.org/officeDocument/2006/relationships/hyperlink" Target="http://dev.agodsendtech.com/mu_chords/quickimages/0/G/1/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B/9/" TargetMode="External"/><Relationship Id="rId7" Type="http://schemas.openxmlformats.org/officeDocument/2006/relationships/hyperlink" Target="http://dev.agodsendtech.com/mu_chords/quickimages/0/A/2/" TargetMode="External"/><Relationship Id="rId2" Type="http://schemas.openxmlformats.org/officeDocument/2006/relationships/hyperlink" Target="http://dev.agodsendtech.com/mu_chords/quickimages/0/E/2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C1/" TargetMode="External"/><Relationship Id="rId5" Type="http://schemas.openxmlformats.org/officeDocument/2006/relationships/hyperlink" Target="http://dev.agodsendtech.com/mu_chords/quickimages/0/D/1/" TargetMode="External"/><Relationship Id="rId4" Type="http://schemas.openxmlformats.org/officeDocument/2006/relationships/hyperlink" Target="http://dev.agodsendtech.com/mu_chords/quickimages/0/G/1/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B/9/" TargetMode="External"/><Relationship Id="rId7" Type="http://schemas.openxmlformats.org/officeDocument/2006/relationships/hyperlink" Target="http://dev.agodsendtech.com/mu_chords/quickimages/0/D/1/" TargetMode="External"/><Relationship Id="rId2" Type="http://schemas.openxmlformats.org/officeDocument/2006/relationships/hyperlink" Target="http://dev.agodsendtech.com/mu_chords/quickimages/0/E/2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/2/" TargetMode="External"/><Relationship Id="rId5" Type="http://schemas.openxmlformats.org/officeDocument/2006/relationships/hyperlink" Target="http://dev.agodsendtech.com/mu_chords/quickimages/0/C1/" TargetMode="External"/><Relationship Id="rId4" Type="http://schemas.openxmlformats.org/officeDocument/2006/relationships/hyperlink" Target="http://dev.agodsendtech.com/mu_chords/quickimages/0/G/1/" TargetMode="Externa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C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2/" TargetMode="External"/><Relationship Id="rId5" Type="http://schemas.openxmlformats.org/officeDocument/2006/relationships/hyperlink" Target="http://dev.agodsendtech.com/mu_chords/quickimages/0/Ab/7/" TargetMode="External"/><Relationship Id="rId4" Type="http://schemas.openxmlformats.org/officeDocument/2006/relationships/hyperlink" Target="http://dev.agodsendtech.com/mu_chords/quickimages/0/G/1/" TargetMode="Externa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C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2/" TargetMode="External"/><Relationship Id="rId5" Type="http://schemas.openxmlformats.org/officeDocument/2006/relationships/hyperlink" Target="http://dev.agodsendtech.com/mu_chords/quickimages/0/Ab/7/" TargetMode="External"/><Relationship Id="rId4" Type="http://schemas.openxmlformats.org/officeDocument/2006/relationships/hyperlink" Target="http://dev.agodsendtech.com/mu_chords/quickimages/0/G/1/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C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2/" TargetMode="External"/><Relationship Id="rId5" Type="http://schemas.openxmlformats.org/officeDocument/2006/relationships/hyperlink" Target="http://dev.agodsendtech.com/mu_chords/quickimages/0/Ab/7/" TargetMode="External"/><Relationship Id="rId4" Type="http://schemas.openxmlformats.org/officeDocument/2006/relationships/hyperlink" Target="http://dev.agodsendtech.com/mu_chords/quickimages/0/G/1/" TargetMode="Externa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C1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Ab/7/" TargetMode="External"/><Relationship Id="rId4" Type="http://schemas.openxmlformats.org/officeDocument/2006/relationships/hyperlink" Target="http://dev.agodsendtech.com/mu_chords/quickimages/0/G/1/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C1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Ab/7/" TargetMode="External"/><Relationship Id="rId4" Type="http://schemas.openxmlformats.org/officeDocument/2006/relationships/hyperlink" Target="http://dev.agodsendtech.com/mu_chords/quickimages/0/G/1/" TargetMode="Externa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E/2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D/1/" TargetMode="External"/><Relationship Id="rId4" Type="http://schemas.openxmlformats.org/officeDocument/2006/relationships/hyperlink" Target="http://dev.agodsendtech.com/mu_chords/quickimages/0/A/2/" TargetMode="Externa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-20782" y="1220640"/>
            <a:ext cx="9164782" cy="2046257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8667" y="1703623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Go tell it on mountain   over the hills and  every-where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15638" y="2565398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Go tell it on the   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moun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- 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tain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that  Jesus Christ is born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-34568" y="3213412"/>
            <a:ext cx="9164782" cy="366543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83" name="Text Box 3"/>
          <p:cNvSpPr txBox="1">
            <a:spLocks noChangeArrowheads="1"/>
          </p:cNvSpPr>
          <p:nvPr/>
        </p:nvSpPr>
        <p:spPr bwMode="auto">
          <a:xfrm>
            <a:off x="-34568" y="3667007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 Shepherds watching   over their flocks by night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4" name="Text Box 5"/>
          <p:cNvSpPr txBox="1">
            <a:spLocks noChangeArrowheads="1"/>
          </p:cNvSpPr>
          <p:nvPr/>
        </p:nvSpPr>
        <p:spPr bwMode="auto">
          <a:xfrm>
            <a:off x="-957" y="5424108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    They feared and they trembled  and  high above the earth----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6" name="Text Box 4"/>
          <p:cNvSpPr txBox="1">
            <a:spLocks noChangeArrowheads="1"/>
          </p:cNvSpPr>
          <p:nvPr/>
        </p:nvSpPr>
        <p:spPr bwMode="auto">
          <a:xfrm>
            <a:off x="-12490" y="4545715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 Out of  the darkness there  rose  a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heavenly  light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93" name="Text Box 5"/>
          <p:cNvSpPr txBox="1">
            <a:spLocks noChangeArrowheads="1"/>
          </p:cNvSpPr>
          <p:nvPr/>
        </p:nvSpPr>
        <p:spPr bwMode="auto">
          <a:xfrm>
            <a:off x="-12363" y="6372866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 Rang out an angel  chorus  telling  of  the  </a:t>
            </a:r>
            <a:r>
              <a:rPr lang="en-US" kern="0" dirty="0" err="1" smtClean="0">
                <a:solidFill>
                  <a:srgbClr val="FFFFFF"/>
                </a:solidFill>
              </a:rPr>
              <a:t>Saviour’s</a:t>
            </a:r>
            <a:r>
              <a:rPr lang="en-US" kern="0" dirty="0" smtClean="0">
                <a:solidFill>
                  <a:srgbClr val="FFFFFF"/>
                </a:solidFill>
              </a:rPr>
              <a:t>  birth---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5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84018" y="130351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5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234982" y="130351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130181" y="327660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383062" y="1303513"/>
            <a:ext cx="71537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A/C#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754657" y="2176433"/>
            <a:ext cx="59863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246316" y="1305277"/>
            <a:ext cx="74525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B/D#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84018" y="216528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6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73688" y="217605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318014" y="2176433"/>
            <a:ext cx="71537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A/C#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155676" y="2165288"/>
            <a:ext cx="84769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546512" y="216528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68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40289" y="3266897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387202" y="327660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569808" y="326689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73074" y="414560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7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698122" y="4168095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669007" y="416809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4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684575" y="4168095"/>
            <a:ext cx="76180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846565" y="4168095"/>
            <a:ext cx="79216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F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#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7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924017" y="4168095"/>
            <a:ext cx="59863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62223" y="504139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7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89234" y="5023998"/>
            <a:ext cx="57977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841514" y="5046130"/>
            <a:ext cx="59863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8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6703614" y="504613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126704" y="5046130"/>
            <a:ext cx="59863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50816" y="596883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117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741663" y="5972756"/>
            <a:ext cx="79061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C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#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18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3759274" y="5972756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9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614963" y="5978942"/>
            <a:ext cx="76180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883209" y="597894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227906" y="5980027"/>
            <a:ext cx="59863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0" y="0"/>
            <a:ext cx="9164782" cy="12206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/>
            <a:endParaRPr lang="en-US" kern="0" dirty="0" smtClean="0">
              <a:solidFill>
                <a:srgbClr val="000000"/>
              </a:solidFill>
            </a:endParaRPr>
          </a:p>
        </p:txBody>
      </p:sp>
      <p:sp>
        <p:nvSpPr>
          <p:cNvPr id="12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804820" y="48327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12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480401" y="496692"/>
            <a:ext cx="57977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346670" y="496692"/>
            <a:ext cx="59863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8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5316000" y="49669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3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903711" y="496692"/>
            <a:ext cx="59863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767014" y="49669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132" name="Text Box 8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1125174" y="329384"/>
            <a:ext cx="1520476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Intro: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02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180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180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180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0" y="0"/>
            <a:ext cx="9164782" cy="3549296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9449" y="681274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Said the night wind to the little lamb,    do you see what I see?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-1" y="2251689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 A star,  a star,   dancing in the night   with a tail as big as a kite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13659" y="1455013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Way up in the sky, little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lamb,   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Do you see what I see?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0" y="3056326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With   a   tail   as   Big   as   a   kite   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-12363" y="3505200"/>
            <a:ext cx="9164782" cy="336063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5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932668" y="33448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096163" y="33448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439378" y="334482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980281" y="33448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92294" y="114293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054169" y="114293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378311" y="1142939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093645" y="111886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012350" y="115815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98857" y="1916678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122698" y="1916678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562600" y="192063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7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324600" y="191667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7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391400" y="192063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7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54918" y="2713354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974859" y="271335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7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463330" y="271335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7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048207" y="271335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039434" y="272060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8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380948" y="2713354"/>
            <a:ext cx="67548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D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99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096729" y="2713354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462324" y="2720601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088582" y="272021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8" name="Text Box 3"/>
          <p:cNvSpPr txBox="1">
            <a:spLocks noChangeArrowheads="1"/>
          </p:cNvSpPr>
          <p:nvPr/>
        </p:nvSpPr>
        <p:spPr bwMode="auto">
          <a:xfrm>
            <a:off x="19725" y="3997071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Said the lamb to the shepherd boy,        do you hear what I hear?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19" name="Text Box 5"/>
          <p:cNvSpPr txBox="1">
            <a:spLocks noChangeArrowheads="1"/>
          </p:cNvSpPr>
          <p:nvPr/>
        </p:nvSpPr>
        <p:spPr bwMode="auto">
          <a:xfrm>
            <a:off x="-39725" y="5567486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 A song,  </a:t>
            </a:r>
            <a:r>
              <a:rPr lang="en-US" kern="0" dirty="0">
                <a:solidFill>
                  <a:srgbClr val="FFFFFF"/>
                </a:solidFill>
              </a:rPr>
              <a:t>a song,  </a:t>
            </a:r>
            <a:r>
              <a:rPr lang="en-US" kern="0" dirty="0" smtClean="0">
                <a:solidFill>
                  <a:srgbClr val="FFFFFF"/>
                </a:solidFill>
              </a:rPr>
              <a:t>high above the trees with a voice as big as the sea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20" name="Text Box 4"/>
          <p:cNvSpPr txBox="1">
            <a:spLocks noChangeArrowheads="1"/>
          </p:cNvSpPr>
          <p:nvPr/>
        </p:nvSpPr>
        <p:spPr bwMode="auto">
          <a:xfrm>
            <a:off x="-26065" y="4770810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Ringing through the sky Shepherd boy,  </a:t>
            </a:r>
            <a:r>
              <a:rPr lang="en-US" kern="0" dirty="0">
                <a:solidFill>
                  <a:srgbClr val="FFFFFF"/>
                </a:solidFill>
              </a:rPr>
              <a:t>do you hear what I hear?</a:t>
            </a:r>
          </a:p>
        </p:txBody>
      </p:sp>
      <p:sp>
        <p:nvSpPr>
          <p:cNvPr id="121" name="Text Box 5"/>
          <p:cNvSpPr txBox="1">
            <a:spLocks noChangeArrowheads="1"/>
          </p:cNvSpPr>
          <p:nvPr/>
        </p:nvSpPr>
        <p:spPr bwMode="auto">
          <a:xfrm>
            <a:off x="-39724" y="6372123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With   a  voice as   Big   as   a   sea   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2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23829" y="365027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056439" y="365027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678966" y="3635786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940557" y="365027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2570" y="445873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266871" y="445873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45059" y="4458736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940557" y="449205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8211278" y="445873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59133" y="5232475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082974" y="5232475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522876" y="523643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4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609014" y="523247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4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351676" y="523643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14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5194" y="6029151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935135" y="602915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4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423606" y="602915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4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008483" y="602915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999710" y="603639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7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341224" y="6029151"/>
            <a:ext cx="67548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D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48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057005" y="6029151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422600" y="6036398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048858" y="603601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73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0" y="0"/>
            <a:ext cx="9164782" cy="354929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-12363" y="3505200"/>
            <a:ext cx="9164782" cy="336063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57" name="Text Box 3"/>
          <p:cNvSpPr txBox="1">
            <a:spLocks noChangeArrowheads="1"/>
          </p:cNvSpPr>
          <p:nvPr/>
        </p:nvSpPr>
        <p:spPr bwMode="auto">
          <a:xfrm>
            <a:off x="-20782" y="681274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Said the shepherd boy to the mighty king:  Do you know what I know?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-1" y="2251689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 A child,  a child,   shivers in the cold   let us bring Him silver &amp; gold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59" name="Text Box 4"/>
          <p:cNvSpPr txBox="1">
            <a:spLocks noChangeArrowheads="1"/>
          </p:cNvSpPr>
          <p:nvPr/>
        </p:nvSpPr>
        <p:spPr bwMode="auto">
          <a:xfrm>
            <a:off x="13659" y="1455013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In your palace warm mighty king,    </a:t>
            </a:r>
            <a:r>
              <a:rPr lang="en-US" kern="0" dirty="0" smtClean="0">
                <a:solidFill>
                  <a:srgbClr val="FFFFFF"/>
                </a:solidFill>
              </a:rPr>
              <a:t>Do </a:t>
            </a:r>
            <a:r>
              <a:rPr lang="en-US" kern="0" dirty="0">
                <a:solidFill>
                  <a:srgbClr val="FFFFFF"/>
                </a:solidFill>
              </a:rPr>
              <a:t>you know what I know?</a:t>
            </a:r>
          </a:p>
        </p:txBody>
      </p:sp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0" y="3056326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Let   us  bring   Him   </a:t>
            </a:r>
            <a:r>
              <a:rPr lang="en-US" kern="0" dirty="0" err="1" smtClean="0">
                <a:solidFill>
                  <a:srgbClr val="FFFFFF"/>
                </a:solidFill>
              </a:rPr>
              <a:t>sil</a:t>
            </a:r>
            <a:r>
              <a:rPr lang="en-US" kern="0" dirty="0" smtClean="0">
                <a:solidFill>
                  <a:srgbClr val="FFFFFF"/>
                </a:solidFill>
              </a:rPr>
              <a:t>-----</a:t>
            </a:r>
            <a:r>
              <a:rPr lang="en-US" kern="0" dirty="0" err="1" smtClean="0">
                <a:solidFill>
                  <a:srgbClr val="FFFFFF"/>
                </a:solidFill>
              </a:rPr>
              <a:t>ver</a:t>
            </a:r>
            <a:r>
              <a:rPr lang="en-US" kern="0" dirty="0" smtClean="0">
                <a:solidFill>
                  <a:srgbClr val="FFFFFF"/>
                </a:solidFill>
              </a:rPr>
              <a:t>  and   gold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6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321123" y="33448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660386" y="33448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757227" y="343918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581828" y="33448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92294" y="114293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615020" y="111886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718690" y="1158155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542666" y="111886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98857" y="1916678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463077" y="1920638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562600" y="192063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7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010400" y="191667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7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988910" y="191667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7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54918" y="2713354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832652" y="271335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8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259606" y="269888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9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048207" y="271335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940557" y="272060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6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865229" y="2713354"/>
            <a:ext cx="67548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D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17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660656" y="2720601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938499" y="2713354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564757" y="271297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0" name="Text Box 3"/>
          <p:cNvSpPr txBox="1">
            <a:spLocks noChangeArrowheads="1"/>
          </p:cNvSpPr>
          <p:nvPr/>
        </p:nvSpPr>
        <p:spPr bwMode="auto">
          <a:xfrm>
            <a:off x="19725" y="3997071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Said the king to the people </a:t>
            </a:r>
            <a:r>
              <a:rPr lang="en-US" kern="0" dirty="0" err="1" smtClean="0">
                <a:solidFill>
                  <a:srgbClr val="FFFFFF"/>
                </a:solidFill>
              </a:rPr>
              <a:t>ev’rywhere</a:t>
            </a:r>
            <a:r>
              <a:rPr lang="en-US" kern="0" dirty="0" smtClean="0">
                <a:solidFill>
                  <a:srgbClr val="FFFFFF"/>
                </a:solidFill>
              </a:rPr>
              <a:t>,        Listen to what I say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21" name="Text Box 5"/>
          <p:cNvSpPr txBox="1">
            <a:spLocks noChangeArrowheads="1"/>
          </p:cNvSpPr>
          <p:nvPr/>
        </p:nvSpPr>
        <p:spPr bwMode="auto">
          <a:xfrm>
            <a:off x="-39725" y="5567486"/>
            <a:ext cx="916478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200" kern="0" dirty="0" smtClean="0">
                <a:solidFill>
                  <a:srgbClr val="FFFFFF"/>
                </a:solidFill>
              </a:rPr>
              <a:t> The Child,  the Child,  sleeping in the night He will bring us goodness &amp; light</a:t>
            </a:r>
            <a:endParaRPr lang="en-US" sz="2200" kern="0" dirty="0">
              <a:solidFill>
                <a:srgbClr val="FFFFFF"/>
              </a:solidFill>
            </a:endParaRPr>
          </a:p>
        </p:txBody>
      </p:sp>
      <p:sp>
        <p:nvSpPr>
          <p:cNvPr id="122" name="Text Box 4"/>
          <p:cNvSpPr txBox="1">
            <a:spLocks noChangeArrowheads="1"/>
          </p:cNvSpPr>
          <p:nvPr/>
        </p:nvSpPr>
        <p:spPr bwMode="auto">
          <a:xfrm>
            <a:off x="-26065" y="4770810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Pray for peace,  people </a:t>
            </a:r>
            <a:r>
              <a:rPr lang="en-US" kern="0" dirty="0" err="1">
                <a:solidFill>
                  <a:srgbClr val="FFFFFF"/>
                </a:solidFill>
              </a:rPr>
              <a:t>ev’rywhere</a:t>
            </a:r>
            <a:r>
              <a:rPr lang="en-US" kern="0" dirty="0" smtClean="0">
                <a:solidFill>
                  <a:srgbClr val="FFFFFF"/>
                </a:solidFill>
              </a:rPr>
              <a:t>,        Listen </a:t>
            </a:r>
            <a:r>
              <a:rPr lang="en-US" kern="0" dirty="0">
                <a:solidFill>
                  <a:srgbClr val="FFFFFF"/>
                </a:solidFill>
              </a:rPr>
              <a:t>to what I </a:t>
            </a:r>
            <a:r>
              <a:rPr lang="en-US" kern="0" dirty="0" smtClean="0">
                <a:solidFill>
                  <a:srgbClr val="FFFFFF"/>
                </a:solidFill>
              </a:rPr>
              <a:t>say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23" name="Text Box 5"/>
          <p:cNvSpPr txBox="1">
            <a:spLocks noChangeArrowheads="1"/>
          </p:cNvSpPr>
          <p:nvPr/>
        </p:nvSpPr>
        <p:spPr bwMode="auto">
          <a:xfrm>
            <a:off x="-39724" y="6372123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He   will bring  us  goodness  and  light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2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23829" y="365027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156406" y="365027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411141" y="3635786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597600" y="363034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2570" y="445873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619931" y="449205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914055" y="4492059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940557" y="443927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30920" y="5232475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658442" y="5236435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938499" y="524593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4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923508" y="524593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4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8231393" y="518596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14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5194" y="6029151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935135" y="602915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4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605537" y="602915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4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201591" y="602915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459909" y="603639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9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636560" y="6029151"/>
            <a:ext cx="67548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D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50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302469" y="6029151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422600" y="6036398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048858" y="603601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39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168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124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-33937" y="1982"/>
            <a:ext cx="9164782" cy="6856017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-33938" y="471109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Hark the herald angels sing    “Glory to  the New Born King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-50463" y="2024797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Joyful all ye </a:t>
            </a:r>
            <a:r>
              <a:rPr lang="en-US" kern="0" dirty="0" err="1" smtClean="0">
                <a:solidFill>
                  <a:srgbClr val="FFFFFF"/>
                </a:solidFill>
              </a:rPr>
              <a:t>nat</a:t>
            </a:r>
            <a:r>
              <a:rPr lang="en-US" kern="0" dirty="0" smtClean="0">
                <a:solidFill>
                  <a:srgbClr val="FFFFFF"/>
                </a:solidFill>
              </a:rPr>
              <a:t>-ions rise--.     Join the </a:t>
            </a:r>
            <a:r>
              <a:rPr lang="en-US" kern="0" dirty="0" err="1" smtClean="0">
                <a:solidFill>
                  <a:srgbClr val="FFFFFF"/>
                </a:solidFill>
              </a:rPr>
              <a:t>triump</a:t>
            </a:r>
            <a:r>
              <a:rPr lang="en-US" kern="0" dirty="0" smtClean="0">
                <a:solidFill>
                  <a:srgbClr val="FFFFFF"/>
                </a:solidFill>
              </a:rPr>
              <a:t>  of   the  skies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3222609" y="101777"/>
            <a:ext cx="4183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22" name="Text Box 17"/>
          <p:cNvSpPr txBox="1">
            <a:spLocks noChangeArrowheads="1"/>
          </p:cNvSpPr>
          <p:nvPr/>
        </p:nvSpPr>
        <p:spPr bwMode="auto">
          <a:xfrm>
            <a:off x="2330600" y="1703570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-33938" y="1215027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Peace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on earth and mercy mild,    God and Sinners reconciled”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257188" y="134723"/>
            <a:ext cx="41381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4109103" y="97430"/>
            <a:ext cx="3224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5161394" y="104295"/>
            <a:ext cx="5002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6333812" y="97430"/>
            <a:ext cx="3810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1803954" y="1703570"/>
            <a:ext cx="479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8" name="Text Box 9"/>
          <p:cNvSpPr txBox="1">
            <a:spLocks noChangeArrowheads="1"/>
          </p:cNvSpPr>
          <p:nvPr/>
        </p:nvSpPr>
        <p:spPr bwMode="auto">
          <a:xfrm>
            <a:off x="3451689" y="1705539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4401241" y="921828"/>
            <a:ext cx="351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2" name="Text Box 17"/>
          <p:cNvSpPr txBox="1">
            <a:spLocks noChangeArrowheads="1"/>
          </p:cNvSpPr>
          <p:nvPr/>
        </p:nvSpPr>
        <p:spPr bwMode="auto">
          <a:xfrm>
            <a:off x="244229" y="1720565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-50463" y="2807523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With angelic  host </a:t>
            </a:r>
            <a:r>
              <a:rPr lang="en-US" kern="0" dirty="0" err="1" smtClean="0">
                <a:solidFill>
                  <a:srgbClr val="FFFFFF"/>
                </a:solidFill>
              </a:rPr>
              <a:t>procalim</a:t>
            </a:r>
            <a:r>
              <a:rPr lang="en-US" kern="0" dirty="0" smtClean="0">
                <a:solidFill>
                  <a:srgbClr val="FFFFFF"/>
                </a:solidFill>
              </a:rPr>
              <a:t>:  “Christ is born in Bethlehem”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67" name="Text Box 3"/>
          <p:cNvSpPr txBox="1">
            <a:spLocks noChangeArrowheads="1"/>
          </p:cNvSpPr>
          <p:nvPr/>
        </p:nvSpPr>
        <p:spPr bwMode="auto">
          <a:xfrm>
            <a:off x="-33937" y="3638253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Hark the herald an—gels  sing       “Glory to the New Born King”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2" name="Text Box 9"/>
          <p:cNvSpPr txBox="1">
            <a:spLocks noChangeArrowheads="1"/>
          </p:cNvSpPr>
          <p:nvPr/>
        </p:nvSpPr>
        <p:spPr bwMode="auto">
          <a:xfrm>
            <a:off x="7552218" y="921828"/>
            <a:ext cx="3137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3514994" y="932774"/>
            <a:ext cx="479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8" name="Text Box 9"/>
          <p:cNvSpPr txBox="1">
            <a:spLocks noChangeArrowheads="1"/>
          </p:cNvSpPr>
          <p:nvPr/>
        </p:nvSpPr>
        <p:spPr bwMode="auto">
          <a:xfrm>
            <a:off x="7010400" y="97430"/>
            <a:ext cx="4183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9" name="Text Box 9"/>
          <p:cNvSpPr txBox="1">
            <a:spLocks noChangeArrowheads="1"/>
          </p:cNvSpPr>
          <p:nvPr/>
        </p:nvSpPr>
        <p:spPr bwMode="auto">
          <a:xfrm>
            <a:off x="5724958" y="97430"/>
            <a:ext cx="3224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0" name="Text Box 9"/>
          <p:cNvSpPr txBox="1">
            <a:spLocks noChangeArrowheads="1"/>
          </p:cNvSpPr>
          <p:nvPr/>
        </p:nvSpPr>
        <p:spPr bwMode="auto">
          <a:xfrm>
            <a:off x="2692817" y="932774"/>
            <a:ext cx="5297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1" name="Text Box 9"/>
          <p:cNvSpPr txBox="1">
            <a:spLocks noChangeArrowheads="1"/>
          </p:cNvSpPr>
          <p:nvPr/>
        </p:nvSpPr>
        <p:spPr bwMode="auto">
          <a:xfrm>
            <a:off x="257188" y="921828"/>
            <a:ext cx="41381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2" name="Text Box 9"/>
          <p:cNvSpPr txBox="1">
            <a:spLocks noChangeArrowheads="1"/>
          </p:cNvSpPr>
          <p:nvPr/>
        </p:nvSpPr>
        <p:spPr bwMode="auto">
          <a:xfrm>
            <a:off x="6935044" y="951773"/>
            <a:ext cx="479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3" name="Text Box 17"/>
          <p:cNvSpPr txBox="1">
            <a:spLocks noChangeArrowheads="1"/>
          </p:cNvSpPr>
          <p:nvPr/>
        </p:nvSpPr>
        <p:spPr bwMode="auto">
          <a:xfrm>
            <a:off x="6512731" y="1695692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24" name="Text Box 9"/>
          <p:cNvSpPr txBox="1">
            <a:spLocks noChangeArrowheads="1"/>
          </p:cNvSpPr>
          <p:nvPr/>
        </p:nvSpPr>
        <p:spPr bwMode="auto">
          <a:xfrm>
            <a:off x="5917747" y="1702468"/>
            <a:ext cx="45826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5" name="Text Box 9"/>
          <p:cNvSpPr txBox="1">
            <a:spLocks noChangeArrowheads="1"/>
          </p:cNvSpPr>
          <p:nvPr/>
        </p:nvSpPr>
        <p:spPr bwMode="auto">
          <a:xfrm>
            <a:off x="7010400" y="1704437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6" name="Text Box 17"/>
          <p:cNvSpPr txBox="1">
            <a:spLocks noChangeArrowheads="1"/>
          </p:cNvSpPr>
          <p:nvPr/>
        </p:nvSpPr>
        <p:spPr bwMode="auto">
          <a:xfrm>
            <a:off x="3967307" y="1719463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27" name="Text Box 9"/>
          <p:cNvSpPr txBox="1">
            <a:spLocks noChangeArrowheads="1"/>
          </p:cNvSpPr>
          <p:nvPr/>
        </p:nvSpPr>
        <p:spPr bwMode="auto">
          <a:xfrm>
            <a:off x="213976" y="2486462"/>
            <a:ext cx="5002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8" name="Text Box 9"/>
          <p:cNvSpPr txBox="1">
            <a:spLocks noChangeArrowheads="1"/>
          </p:cNvSpPr>
          <p:nvPr/>
        </p:nvSpPr>
        <p:spPr bwMode="auto">
          <a:xfrm>
            <a:off x="1410832" y="2467732"/>
            <a:ext cx="3224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9" name="Text Box 9"/>
          <p:cNvSpPr txBox="1">
            <a:spLocks noChangeArrowheads="1"/>
          </p:cNvSpPr>
          <p:nvPr/>
        </p:nvSpPr>
        <p:spPr bwMode="auto">
          <a:xfrm>
            <a:off x="1885740" y="2483221"/>
            <a:ext cx="5297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0" name="Text Box 9"/>
          <p:cNvSpPr txBox="1">
            <a:spLocks noChangeArrowheads="1"/>
          </p:cNvSpPr>
          <p:nvPr/>
        </p:nvSpPr>
        <p:spPr bwMode="auto">
          <a:xfrm>
            <a:off x="2452903" y="2486462"/>
            <a:ext cx="479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1" name="Text Box 9"/>
          <p:cNvSpPr txBox="1">
            <a:spLocks noChangeArrowheads="1"/>
          </p:cNvSpPr>
          <p:nvPr/>
        </p:nvSpPr>
        <p:spPr bwMode="auto">
          <a:xfrm>
            <a:off x="2985203" y="2486462"/>
            <a:ext cx="5297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2" name="Text Box 17"/>
          <p:cNvSpPr txBox="1">
            <a:spLocks noChangeArrowheads="1"/>
          </p:cNvSpPr>
          <p:nvPr/>
        </p:nvSpPr>
        <p:spPr bwMode="auto">
          <a:xfrm>
            <a:off x="5009881" y="2487234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33" name="Text Box 9"/>
          <p:cNvSpPr txBox="1">
            <a:spLocks noChangeArrowheads="1"/>
          </p:cNvSpPr>
          <p:nvPr/>
        </p:nvSpPr>
        <p:spPr bwMode="auto">
          <a:xfrm>
            <a:off x="3967307" y="2487234"/>
            <a:ext cx="45826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4" name="Text Box 9"/>
          <p:cNvSpPr txBox="1">
            <a:spLocks noChangeArrowheads="1"/>
          </p:cNvSpPr>
          <p:nvPr/>
        </p:nvSpPr>
        <p:spPr bwMode="auto">
          <a:xfrm>
            <a:off x="6438316" y="2482471"/>
            <a:ext cx="4183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35" name="Text Box 9"/>
          <p:cNvSpPr txBox="1">
            <a:spLocks noChangeArrowheads="1"/>
          </p:cNvSpPr>
          <p:nvPr/>
        </p:nvSpPr>
        <p:spPr bwMode="auto">
          <a:xfrm>
            <a:off x="6899387" y="2487234"/>
            <a:ext cx="3224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6" name="Text Box 9"/>
          <p:cNvSpPr txBox="1">
            <a:spLocks noChangeArrowheads="1"/>
          </p:cNvSpPr>
          <p:nvPr/>
        </p:nvSpPr>
        <p:spPr bwMode="auto">
          <a:xfrm>
            <a:off x="196174" y="3287651"/>
            <a:ext cx="5002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7" name="Text Box 9"/>
          <p:cNvSpPr txBox="1">
            <a:spLocks noChangeArrowheads="1"/>
          </p:cNvSpPr>
          <p:nvPr/>
        </p:nvSpPr>
        <p:spPr bwMode="auto">
          <a:xfrm>
            <a:off x="1803954" y="3268921"/>
            <a:ext cx="3224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8" name="Text Box 9"/>
          <p:cNvSpPr txBox="1">
            <a:spLocks noChangeArrowheads="1"/>
          </p:cNvSpPr>
          <p:nvPr/>
        </p:nvSpPr>
        <p:spPr bwMode="auto">
          <a:xfrm>
            <a:off x="2219806" y="3278299"/>
            <a:ext cx="5297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9" name="Text Box 9"/>
          <p:cNvSpPr txBox="1">
            <a:spLocks noChangeArrowheads="1"/>
          </p:cNvSpPr>
          <p:nvPr/>
        </p:nvSpPr>
        <p:spPr bwMode="auto">
          <a:xfrm>
            <a:off x="2829900" y="3278299"/>
            <a:ext cx="479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0" name="Text Box 9"/>
          <p:cNvSpPr txBox="1">
            <a:spLocks noChangeArrowheads="1"/>
          </p:cNvSpPr>
          <p:nvPr/>
        </p:nvSpPr>
        <p:spPr bwMode="auto">
          <a:xfrm>
            <a:off x="3553522" y="3288423"/>
            <a:ext cx="5297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1" name="Text Box 17"/>
          <p:cNvSpPr txBox="1">
            <a:spLocks noChangeArrowheads="1"/>
          </p:cNvSpPr>
          <p:nvPr/>
        </p:nvSpPr>
        <p:spPr bwMode="auto">
          <a:xfrm>
            <a:off x="5305543" y="3289195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42" name="Text Box 9"/>
          <p:cNvSpPr txBox="1">
            <a:spLocks noChangeArrowheads="1"/>
          </p:cNvSpPr>
          <p:nvPr/>
        </p:nvSpPr>
        <p:spPr bwMode="auto">
          <a:xfrm>
            <a:off x="6841878" y="3278299"/>
            <a:ext cx="45826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4" name="Text Box 9"/>
          <p:cNvSpPr txBox="1">
            <a:spLocks noChangeArrowheads="1"/>
          </p:cNvSpPr>
          <p:nvPr/>
        </p:nvSpPr>
        <p:spPr bwMode="auto">
          <a:xfrm>
            <a:off x="7730256" y="3289195"/>
            <a:ext cx="3224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5" name="Text Box 9"/>
          <p:cNvSpPr txBox="1">
            <a:spLocks noChangeArrowheads="1"/>
          </p:cNvSpPr>
          <p:nvPr/>
        </p:nvSpPr>
        <p:spPr bwMode="auto">
          <a:xfrm>
            <a:off x="4665447" y="3289195"/>
            <a:ext cx="45826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4287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/>
          <p:cNvSpPr/>
          <p:nvPr/>
        </p:nvSpPr>
        <p:spPr bwMode="auto">
          <a:xfrm>
            <a:off x="-23547" y="0"/>
            <a:ext cx="9164782" cy="4943898"/>
          </a:xfrm>
          <a:prstGeom prst="rect">
            <a:avLst/>
          </a:prstGeom>
          <a:solidFill>
            <a:srgbClr val="00206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-33938" y="471109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Christ, by highest heaven adored:   Christ the Everlasting Lord;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-50463" y="2024797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Veiled in flesh,   the Godhead see;       hail incarnate Di---et---y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3909666" y="97430"/>
            <a:ext cx="4183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22" name="Text Box 17"/>
          <p:cNvSpPr txBox="1">
            <a:spLocks noChangeArrowheads="1"/>
          </p:cNvSpPr>
          <p:nvPr/>
        </p:nvSpPr>
        <p:spPr bwMode="auto">
          <a:xfrm>
            <a:off x="3531575" y="1708440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-33938" y="1215027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Late in time behold Him come,   Offspring of the Favored One.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257188" y="134723"/>
            <a:ext cx="41381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4591092" y="97430"/>
            <a:ext cx="3224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5791200" y="97430"/>
            <a:ext cx="5002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6856622" y="98869"/>
            <a:ext cx="3810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2749597" y="1674813"/>
            <a:ext cx="479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8" name="Text Box 9"/>
          <p:cNvSpPr txBox="1">
            <a:spLocks noChangeArrowheads="1"/>
          </p:cNvSpPr>
          <p:nvPr/>
        </p:nvSpPr>
        <p:spPr bwMode="auto">
          <a:xfrm>
            <a:off x="4141009" y="1690642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4401241" y="921828"/>
            <a:ext cx="351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2" name="Text Box 17"/>
          <p:cNvSpPr txBox="1">
            <a:spLocks noChangeArrowheads="1"/>
          </p:cNvSpPr>
          <p:nvPr/>
        </p:nvSpPr>
        <p:spPr bwMode="auto">
          <a:xfrm>
            <a:off x="244229" y="1720565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-50463" y="2807523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With angelic  host </a:t>
            </a:r>
            <a:r>
              <a:rPr lang="en-US" kern="0" dirty="0" err="1" smtClean="0">
                <a:solidFill>
                  <a:srgbClr val="FFFFFF"/>
                </a:solidFill>
              </a:rPr>
              <a:t>procalim</a:t>
            </a:r>
            <a:r>
              <a:rPr lang="en-US" kern="0" dirty="0" smtClean="0">
                <a:solidFill>
                  <a:srgbClr val="FFFFFF"/>
                </a:solidFill>
              </a:rPr>
              <a:t>:  “Christ is born in Bethlehem”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67" name="Text Box 3"/>
          <p:cNvSpPr txBox="1">
            <a:spLocks noChangeArrowheads="1"/>
          </p:cNvSpPr>
          <p:nvPr/>
        </p:nvSpPr>
        <p:spPr bwMode="auto">
          <a:xfrm>
            <a:off x="-33937" y="3638253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Hark the herald an—gels  sing       “Glory to the New Born King”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2" name="Text Box 9"/>
          <p:cNvSpPr txBox="1">
            <a:spLocks noChangeArrowheads="1"/>
          </p:cNvSpPr>
          <p:nvPr/>
        </p:nvSpPr>
        <p:spPr bwMode="auto">
          <a:xfrm>
            <a:off x="7552218" y="921828"/>
            <a:ext cx="3137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3514994" y="932774"/>
            <a:ext cx="479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8" name="Text Box 9"/>
          <p:cNvSpPr txBox="1">
            <a:spLocks noChangeArrowheads="1"/>
          </p:cNvSpPr>
          <p:nvPr/>
        </p:nvSpPr>
        <p:spPr bwMode="auto">
          <a:xfrm>
            <a:off x="7405465" y="97430"/>
            <a:ext cx="4183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9" name="Text Box 9"/>
          <p:cNvSpPr txBox="1">
            <a:spLocks noChangeArrowheads="1"/>
          </p:cNvSpPr>
          <p:nvPr/>
        </p:nvSpPr>
        <p:spPr bwMode="auto">
          <a:xfrm>
            <a:off x="6292744" y="90894"/>
            <a:ext cx="3224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0" name="Text Box 9"/>
          <p:cNvSpPr txBox="1">
            <a:spLocks noChangeArrowheads="1"/>
          </p:cNvSpPr>
          <p:nvPr/>
        </p:nvSpPr>
        <p:spPr bwMode="auto">
          <a:xfrm>
            <a:off x="2032158" y="934745"/>
            <a:ext cx="5297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1" name="Text Box 9"/>
          <p:cNvSpPr txBox="1">
            <a:spLocks noChangeArrowheads="1"/>
          </p:cNvSpPr>
          <p:nvPr/>
        </p:nvSpPr>
        <p:spPr bwMode="auto">
          <a:xfrm>
            <a:off x="257188" y="921828"/>
            <a:ext cx="41381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2" name="Text Box 9"/>
          <p:cNvSpPr txBox="1">
            <a:spLocks noChangeArrowheads="1"/>
          </p:cNvSpPr>
          <p:nvPr/>
        </p:nvSpPr>
        <p:spPr bwMode="auto">
          <a:xfrm>
            <a:off x="6272817" y="921828"/>
            <a:ext cx="479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3" name="Text Box 17"/>
          <p:cNvSpPr txBox="1">
            <a:spLocks noChangeArrowheads="1"/>
          </p:cNvSpPr>
          <p:nvPr/>
        </p:nvSpPr>
        <p:spPr bwMode="auto">
          <a:xfrm>
            <a:off x="7299142" y="1703390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24" name="Text Box 9"/>
          <p:cNvSpPr txBox="1">
            <a:spLocks noChangeArrowheads="1"/>
          </p:cNvSpPr>
          <p:nvPr/>
        </p:nvSpPr>
        <p:spPr bwMode="auto">
          <a:xfrm>
            <a:off x="6704158" y="1710166"/>
            <a:ext cx="45826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5" name="Text Box 9"/>
          <p:cNvSpPr txBox="1">
            <a:spLocks noChangeArrowheads="1"/>
          </p:cNvSpPr>
          <p:nvPr/>
        </p:nvSpPr>
        <p:spPr bwMode="auto">
          <a:xfrm>
            <a:off x="7796811" y="1712135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6" name="Text Box 17"/>
          <p:cNvSpPr txBox="1">
            <a:spLocks noChangeArrowheads="1"/>
          </p:cNvSpPr>
          <p:nvPr/>
        </p:nvSpPr>
        <p:spPr bwMode="auto">
          <a:xfrm>
            <a:off x="4955006" y="1635796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27" name="Text Box 9"/>
          <p:cNvSpPr txBox="1">
            <a:spLocks noChangeArrowheads="1"/>
          </p:cNvSpPr>
          <p:nvPr/>
        </p:nvSpPr>
        <p:spPr bwMode="auto">
          <a:xfrm>
            <a:off x="213976" y="2486462"/>
            <a:ext cx="5002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8" name="Text Box 9"/>
          <p:cNvSpPr txBox="1">
            <a:spLocks noChangeArrowheads="1"/>
          </p:cNvSpPr>
          <p:nvPr/>
        </p:nvSpPr>
        <p:spPr bwMode="auto">
          <a:xfrm>
            <a:off x="1410832" y="2467732"/>
            <a:ext cx="3224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9" name="Text Box 9"/>
          <p:cNvSpPr txBox="1">
            <a:spLocks noChangeArrowheads="1"/>
          </p:cNvSpPr>
          <p:nvPr/>
        </p:nvSpPr>
        <p:spPr bwMode="auto">
          <a:xfrm>
            <a:off x="1885740" y="2483221"/>
            <a:ext cx="5297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0" name="Text Box 9"/>
          <p:cNvSpPr txBox="1">
            <a:spLocks noChangeArrowheads="1"/>
          </p:cNvSpPr>
          <p:nvPr/>
        </p:nvSpPr>
        <p:spPr bwMode="auto">
          <a:xfrm>
            <a:off x="2452903" y="2486462"/>
            <a:ext cx="479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1" name="Text Box 9"/>
          <p:cNvSpPr txBox="1">
            <a:spLocks noChangeArrowheads="1"/>
          </p:cNvSpPr>
          <p:nvPr/>
        </p:nvSpPr>
        <p:spPr bwMode="auto">
          <a:xfrm>
            <a:off x="2985203" y="2486462"/>
            <a:ext cx="5297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2" name="Text Box 17"/>
          <p:cNvSpPr txBox="1">
            <a:spLocks noChangeArrowheads="1"/>
          </p:cNvSpPr>
          <p:nvPr/>
        </p:nvSpPr>
        <p:spPr bwMode="auto">
          <a:xfrm>
            <a:off x="5009881" y="2487234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33" name="Text Box 9"/>
          <p:cNvSpPr txBox="1">
            <a:spLocks noChangeArrowheads="1"/>
          </p:cNvSpPr>
          <p:nvPr/>
        </p:nvSpPr>
        <p:spPr bwMode="auto">
          <a:xfrm>
            <a:off x="3967307" y="2487234"/>
            <a:ext cx="45826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4" name="Text Box 9"/>
          <p:cNvSpPr txBox="1">
            <a:spLocks noChangeArrowheads="1"/>
          </p:cNvSpPr>
          <p:nvPr/>
        </p:nvSpPr>
        <p:spPr bwMode="auto">
          <a:xfrm>
            <a:off x="6438316" y="2482471"/>
            <a:ext cx="4183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35" name="Text Box 9"/>
          <p:cNvSpPr txBox="1">
            <a:spLocks noChangeArrowheads="1"/>
          </p:cNvSpPr>
          <p:nvPr/>
        </p:nvSpPr>
        <p:spPr bwMode="auto">
          <a:xfrm>
            <a:off x="6899387" y="2487234"/>
            <a:ext cx="3224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6" name="Text Box 9"/>
          <p:cNvSpPr txBox="1">
            <a:spLocks noChangeArrowheads="1"/>
          </p:cNvSpPr>
          <p:nvPr/>
        </p:nvSpPr>
        <p:spPr bwMode="auto">
          <a:xfrm>
            <a:off x="196174" y="3287651"/>
            <a:ext cx="5002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7" name="Text Box 9"/>
          <p:cNvSpPr txBox="1">
            <a:spLocks noChangeArrowheads="1"/>
          </p:cNvSpPr>
          <p:nvPr/>
        </p:nvSpPr>
        <p:spPr bwMode="auto">
          <a:xfrm>
            <a:off x="1803954" y="3268921"/>
            <a:ext cx="3224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8" name="Text Box 9"/>
          <p:cNvSpPr txBox="1">
            <a:spLocks noChangeArrowheads="1"/>
          </p:cNvSpPr>
          <p:nvPr/>
        </p:nvSpPr>
        <p:spPr bwMode="auto">
          <a:xfrm>
            <a:off x="2219806" y="3278299"/>
            <a:ext cx="5297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9" name="Text Box 9"/>
          <p:cNvSpPr txBox="1">
            <a:spLocks noChangeArrowheads="1"/>
          </p:cNvSpPr>
          <p:nvPr/>
        </p:nvSpPr>
        <p:spPr bwMode="auto">
          <a:xfrm>
            <a:off x="2829900" y="3278299"/>
            <a:ext cx="479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0" name="Text Box 9"/>
          <p:cNvSpPr txBox="1">
            <a:spLocks noChangeArrowheads="1"/>
          </p:cNvSpPr>
          <p:nvPr/>
        </p:nvSpPr>
        <p:spPr bwMode="auto">
          <a:xfrm>
            <a:off x="3553522" y="3288423"/>
            <a:ext cx="5297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1" name="Text Box 17"/>
          <p:cNvSpPr txBox="1">
            <a:spLocks noChangeArrowheads="1"/>
          </p:cNvSpPr>
          <p:nvPr/>
        </p:nvSpPr>
        <p:spPr bwMode="auto">
          <a:xfrm>
            <a:off x="5305543" y="3289195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42" name="Text Box 9"/>
          <p:cNvSpPr txBox="1">
            <a:spLocks noChangeArrowheads="1"/>
          </p:cNvSpPr>
          <p:nvPr/>
        </p:nvSpPr>
        <p:spPr bwMode="auto">
          <a:xfrm>
            <a:off x="6841878" y="3278299"/>
            <a:ext cx="45826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4" name="Text Box 9"/>
          <p:cNvSpPr txBox="1">
            <a:spLocks noChangeArrowheads="1"/>
          </p:cNvSpPr>
          <p:nvPr/>
        </p:nvSpPr>
        <p:spPr bwMode="auto">
          <a:xfrm>
            <a:off x="7730256" y="3289195"/>
            <a:ext cx="3224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5" name="Text Box 9"/>
          <p:cNvSpPr txBox="1">
            <a:spLocks noChangeArrowheads="1"/>
          </p:cNvSpPr>
          <p:nvPr/>
        </p:nvSpPr>
        <p:spPr bwMode="auto">
          <a:xfrm>
            <a:off x="4665447" y="3289195"/>
            <a:ext cx="45826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4359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-20782" y="8980"/>
            <a:ext cx="9164782" cy="6856017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-33938" y="471109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Hail!  the heaven-born Prince of Peace,  Hail the Son of Righteousness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-50463" y="2024797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Mild He lays His glory by,        born that man no more may die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4425568" y="134723"/>
            <a:ext cx="4183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22" name="Text Box 17"/>
          <p:cNvSpPr txBox="1">
            <a:spLocks noChangeArrowheads="1"/>
          </p:cNvSpPr>
          <p:nvPr/>
        </p:nvSpPr>
        <p:spPr bwMode="auto">
          <a:xfrm>
            <a:off x="3047644" y="1703570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-33938" y="1215027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Light and life to all He Brings,  Risen with healing in His wings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257188" y="134723"/>
            <a:ext cx="41381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5161393" y="104295"/>
            <a:ext cx="3224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6262610" y="134723"/>
            <a:ext cx="5002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7862214" y="134723"/>
            <a:ext cx="3810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2446469" y="1706461"/>
            <a:ext cx="479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8" name="Text Box 9"/>
          <p:cNvSpPr txBox="1">
            <a:spLocks noChangeArrowheads="1"/>
          </p:cNvSpPr>
          <p:nvPr/>
        </p:nvSpPr>
        <p:spPr bwMode="auto">
          <a:xfrm>
            <a:off x="3451689" y="1705539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4401241" y="921828"/>
            <a:ext cx="351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2" name="Text Box 17"/>
          <p:cNvSpPr txBox="1">
            <a:spLocks noChangeArrowheads="1"/>
          </p:cNvSpPr>
          <p:nvPr/>
        </p:nvSpPr>
        <p:spPr bwMode="auto">
          <a:xfrm>
            <a:off x="244229" y="1720565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-50463" y="2807523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Born to raise the sons of earth,    Born to give them second birth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67" name="Text Box 3"/>
          <p:cNvSpPr txBox="1">
            <a:spLocks noChangeArrowheads="1"/>
          </p:cNvSpPr>
          <p:nvPr/>
        </p:nvSpPr>
        <p:spPr bwMode="auto">
          <a:xfrm>
            <a:off x="-33937" y="3638253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Hark the herald an—gels  sing       “Glory to the New Born King”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2" name="Text Box 9"/>
          <p:cNvSpPr txBox="1">
            <a:spLocks noChangeArrowheads="1"/>
          </p:cNvSpPr>
          <p:nvPr/>
        </p:nvSpPr>
        <p:spPr bwMode="auto">
          <a:xfrm>
            <a:off x="7552218" y="921828"/>
            <a:ext cx="3137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3211775" y="871346"/>
            <a:ext cx="479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8" name="Text Box 9"/>
          <p:cNvSpPr txBox="1">
            <a:spLocks noChangeArrowheads="1"/>
          </p:cNvSpPr>
          <p:nvPr/>
        </p:nvSpPr>
        <p:spPr bwMode="auto">
          <a:xfrm>
            <a:off x="8305800" y="104295"/>
            <a:ext cx="4183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9" name="Text Box 9"/>
          <p:cNvSpPr txBox="1">
            <a:spLocks noChangeArrowheads="1"/>
          </p:cNvSpPr>
          <p:nvPr/>
        </p:nvSpPr>
        <p:spPr bwMode="auto">
          <a:xfrm>
            <a:off x="7144135" y="134723"/>
            <a:ext cx="3224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0" name="Text Box 9"/>
          <p:cNvSpPr txBox="1">
            <a:spLocks noChangeArrowheads="1"/>
          </p:cNvSpPr>
          <p:nvPr/>
        </p:nvSpPr>
        <p:spPr bwMode="auto">
          <a:xfrm>
            <a:off x="2219806" y="921828"/>
            <a:ext cx="5297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1" name="Text Box 9"/>
          <p:cNvSpPr txBox="1">
            <a:spLocks noChangeArrowheads="1"/>
          </p:cNvSpPr>
          <p:nvPr/>
        </p:nvSpPr>
        <p:spPr bwMode="auto">
          <a:xfrm>
            <a:off x="257188" y="921828"/>
            <a:ext cx="41381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2" name="Text Box 9"/>
          <p:cNvSpPr txBox="1">
            <a:spLocks noChangeArrowheads="1"/>
          </p:cNvSpPr>
          <p:nvPr/>
        </p:nvSpPr>
        <p:spPr bwMode="auto">
          <a:xfrm>
            <a:off x="6362050" y="921828"/>
            <a:ext cx="479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3" name="Text Box 17"/>
          <p:cNvSpPr txBox="1">
            <a:spLocks noChangeArrowheads="1"/>
          </p:cNvSpPr>
          <p:nvPr/>
        </p:nvSpPr>
        <p:spPr bwMode="auto">
          <a:xfrm>
            <a:off x="7051476" y="1728250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24" name="Text Box 9"/>
          <p:cNvSpPr txBox="1">
            <a:spLocks noChangeArrowheads="1"/>
          </p:cNvSpPr>
          <p:nvPr/>
        </p:nvSpPr>
        <p:spPr bwMode="auto">
          <a:xfrm>
            <a:off x="6209185" y="1702468"/>
            <a:ext cx="45826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5" name="Text Box 9"/>
          <p:cNvSpPr txBox="1">
            <a:spLocks noChangeArrowheads="1"/>
          </p:cNvSpPr>
          <p:nvPr/>
        </p:nvSpPr>
        <p:spPr bwMode="auto">
          <a:xfrm>
            <a:off x="7891485" y="1704437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6" name="Text Box 17"/>
          <p:cNvSpPr txBox="1">
            <a:spLocks noChangeArrowheads="1"/>
          </p:cNvSpPr>
          <p:nvPr/>
        </p:nvSpPr>
        <p:spPr bwMode="auto">
          <a:xfrm>
            <a:off x="4107570" y="1719463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27" name="Text Box 9"/>
          <p:cNvSpPr txBox="1">
            <a:spLocks noChangeArrowheads="1"/>
          </p:cNvSpPr>
          <p:nvPr/>
        </p:nvSpPr>
        <p:spPr bwMode="auto">
          <a:xfrm>
            <a:off x="213976" y="2486462"/>
            <a:ext cx="5002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8" name="Text Box 9"/>
          <p:cNvSpPr txBox="1">
            <a:spLocks noChangeArrowheads="1"/>
          </p:cNvSpPr>
          <p:nvPr/>
        </p:nvSpPr>
        <p:spPr bwMode="auto">
          <a:xfrm>
            <a:off x="1884231" y="2487234"/>
            <a:ext cx="3224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9" name="Text Box 9"/>
          <p:cNvSpPr txBox="1">
            <a:spLocks noChangeArrowheads="1"/>
          </p:cNvSpPr>
          <p:nvPr/>
        </p:nvSpPr>
        <p:spPr bwMode="auto">
          <a:xfrm>
            <a:off x="2244936" y="2502723"/>
            <a:ext cx="5297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0" name="Text Box 9"/>
          <p:cNvSpPr txBox="1">
            <a:spLocks noChangeArrowheads="1"/>
          </p:cNvSpPr>
          <p:nvPr/>
        </p:nvSpPr>
        <p:spPr bwMode="auto">
          <a:xfrm>
            <a:off x="2807730" y="2506736"/>
            <a:ext cx="479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1" name="Text Box 9"/>
          <p:cNvSpPr txBox="1">
            <a:spLocks noChangeArrowheads="1"/>
          </p:cNvSpPr>
          <p:nvPr/>
        </p:nvSpPr>
        <p:spPr bwMode="auto">
          <a:xfrm>
            <a:off x="3320528" y="2487234"/>
            <a:ext cx="5297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2" name="Text Box 17"/>
          <p:cNvSpPr txBox="1">
            <a:spLocks noChangeArrowheads="1"/>
          </p:cNvSpPr>
          <p:nvPr/>
        </p:nvSpPr>
        <p:spPr bwMode="auto">
          <a:xfrm>
            <a:off x="6475670" y="2486462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33" name="Text Box 9"/>
          <p:cNvSpPr txBox="1">
            <a:spLocks noChangeArrowheads="1"/>
          </p:cNvSpPr>
          <p:nvPr/>
        </p:nvSpPr>
        <p:spPr bwMode="auto">
          <a:xfrm>
            <a:off x="4440706" y="2506736"/>
            <a:ext cx="45826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4" name="Text Box 9"/>
          <p:cNvSpPr txBox="1">
            <a:spLocks noChangeArrowheads="1"/>
          </p:cNvSpPr>
          <p:nvPr/>
        </p:nvSpPr>
        <p:spPr bwMode="auto">
          <a:xfrm>
            <a:off x="6911715" y="2501973"/>
            <a:ext cx="4183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35" name="Text Box 9"/>
          <p:cNvSpPr txBox="1">
            <a:spLocks noChangeArrowheads="1"/>
          </p:cNvSpPr>
          <p:nvPr/>
        </p:nvSpPr>
        <p:spPr bwMode="auto">
          <a:xfrm>
            <a:off x="7605039" y="2487234"/>
            <a:ext cx="3224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6" name="Text Box 9"/>
          <p:cNvSpPr txBox="1">
            <a:spLocks noChangeArrowheads="1"/>
          </p:cNvSpPr>
          <p:nvPr/>
        </p:nvSpPr>
        <p:spPr bwMode="auto">
          <a:xfrm>
            <a:off x="196174" y="3287651"/>
            <a:ext cx="5002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7" name="Text Box 9"/>
          <p:cNvSpPr txBox="1">
            <a:spLocks noChangeArrowheads="1"/>
          </p:cNvSpPr>
          <p:nvPr/>
        </p:nvSpPr>
        <p:spPr bwMode="auto">
          <a:xfrm>
            <a:off x="1803954" y="3268921"/>
            <a:ext cx="3224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8" name="Text Box 9"/>
          <p:cNvSpPr txBox="1">
            <a:spLocks noChangeArrowheads="1"/>
          </p:cNvSpPr>
          <p:nvPr/>
        </p:nvSpPr>
        <p:spPr bwMode="auto">
          <a:xfrm>
            <a:off x="2219806" y="3278299"/>
            <a:ext cx="5297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9" name="Text Box 9"/>
          <p:cNvSpPr txBox="1">
            <a:spLocks noChangeArrowheads="1"/>
          </p:cNvSpPr>
          <p:nvPr/>
        </p:nvSpPr>
        <p:spPr bwMode="auto">
          <a:xfrm>
            <a:off x="2829900" y="3278299"/>
            <a:ext cx="479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0" name="Text Box 9"/>
          <p:cNvSpPr txBox="1">
            <a:spLocks noChangeArrowheads="1"/>
          </p:cNvSpPr>
          <p:nvPr/>
        </p:nvSpPr>
        <p:spPr bwMode="auto">
          <a:xfrm>
            <a:off x="3553522" y="3288423"/>
            <a:ext cx="5297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1" name="Text Box 17"/>
          <p:cNvSpPr txBox="1">
            <a:spLocks noChangeArrowheads="1"/>
          </p:cNvSpPr>
          <p:nvPr/>
        </p:nvSpPr>
        <p:spPr bwMode="auto">
          <a:xfrm>
            <a:off x="5305543" y="3289195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42" name="Text Box 9"/>
          <p:cNvSpPr txBox="1">
            <a:spLocks noChangeArrowheads="1"/>
          </p:cNvSpPr>
          <p:nvPr/>
        </p:nvSpPr>
        <p:spPr bwMode="auto">
          <a:xfrm>
            <a:off x="6841878" y="3278299"/>
            <a:ext cx="45826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4" name="Text Box 9"/>
          <p:cNvSpPr txBox="1">
            <a:spLocks noChangeArrowheads="1"/>
          </p:cNvSpPr>
          <p:nvPr/>
        </p:nvSpPr>
        <p:spPr bwMode="auto">
          <a:xfrm>
            <a:off x="7730256" y="3289195"/>
            <a:ext cx="3224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5" name="Text Box 9"/>
          <p:cNvSpPr txBox="1">
            <a:spLocks noChangeArrowheads="1"/>
          </p:cNvSpPr>
          <p:nvPr/>
        </p:nvSpPr>
        <p:spPr bwMode="auto">
          <a:xfrm>
            <a:off x="4665447" y="3289195"/>
            <a:ext cx="45826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0930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/>
          <p:cNvSpPr/>
          <p:nvPr/>
        </p:nvSpPr>
        <p:spPr bwMode="auto">
          <a:xfrm>
            <a:off x="0" y="1236189"/>
            <a:ext cx="9164782" cy="366543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83" name="Text Box 3"/>
          <p:cNvSpPr txBox="1">
            <a:spLocks noChangeArrowheads="1"/>
          </p:cNvSpPr>
          <p:nvPr/>
        </p:nvSpPr>
        <p:spPr bwMode="auto">
          <a:xfrm>
            <a:off x="-22205" y="1702796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 Guess I was a seeker      I sought him both night and day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4" name="Text Box 5"/>
          <p:cNvSpPr txBox="1">
            <a:spLocks noChangeArrowheads="1"/>
          </p:cNvSpPr>
          <p:nvPr/>
        </p:nvSpPr>
        <p:spPr bwMode="auto">
          <a:xfrm>
            <a:off x="11406" y="3459897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    Down in a manger     the  humble child was born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6" name="Text Box 4"/>
          <p:cNvSpPr txBox="1">
            <a:spLocks noChangeArrowheads="1"/>
          </p:cNvSpPr>
          <p:nvPr/>
        </p:nvSpPr>
        <p:spPr bwMode="auto">
          <a:xfrm>
            <a:off x="-127" y="2581504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 I asked the Lord to help me      He showed me the way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93" name="Text Box 5"/>
          <p:cNvSpPr txBox="1">
            <a:spLocks noChangeArrowheads="1"/>
          </p:cNvSpPr>
          <p:nvPr/>
        </p:nvSpPr>
        <p:spPr bwMode="auto">
          <a:xfrm>
            <a:off x="0" y="4408655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 God sent His salvation      on that Christmas morn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5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624733" y="130253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2652" y="1302686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91236" y="131238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873088" y="130253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85437" y="218139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7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757057" y="2226043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204463" y="223451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567320" y="2226043"/>
            <a:ext cx="76180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434846" y="2226043"/>
            <a:ext cx="79216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F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#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7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445536" y="2234510"/>
            <a:ext cx="59863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74586" y="307718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79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753670" y="3081919"/>
            <a:ext cx="57977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519396" y="3081919"/>
            <a:ext cx="59863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8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814021" y="308191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434846" y="3081919"/>
            <a:ext cx="59863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3179" y="400461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117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29734" y="4004619"/>
            <a:ext cx="79061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C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#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18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542343" y="4011890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499211" y="4011890"/>
            <a:ext cx="76180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886891" y="401189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414336" y="4011890"/>
            <a:ext cx="59863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0" y="0"/>
            <a:ext cx="9164782" cy="12206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/>
            <a:endParaRPr lang="en-US" kern="0" dirty="0" smtClean="0">
              <a:solidFill>
                <a:srgbClr val="000000"/>
              </a:solidFill>
            </a:endParaRPr>
          </a:p>
        </p:txBody>
      </p:sp>
      <p:sp>
        <p:nvSpPr>
          <p:cNvPr id="12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804820" y="48327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124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480401" y="496692"/>
            <a:ext cx="57977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346670" y="496692"/>
            <a:ext cx="59863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8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316000" y="49669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3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903711" y="496692"/>
            <a:ext cx="59863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767014" y="49669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132" name="Text Box 8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125174" y="329384"/>
            <a:ext cx="1520476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Tag: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-20782" y="4849209"/>
            <a:ext cx="9164782" cy="2046257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50" name="Text Box 3"/>
          <p:cNvSpPr txBox="1">
            <a:spLocks noChangeArrowheads="1"/>
          </p:cNvSpPr>
          <p:nvPr/>
        </p:nvSpPr>
        <p:spPr bwMode="auto">
          <a:xfrm>
            <a:off x="38667" y="5332192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Go tell it on mountain   over the hills and  every-where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51" name="Text Box 4"/>
          <p:cNvSpPr txBox="1">
            <a:spLocks noChangeArrowheads="1"/>
          </p:cNvSpPr>
          <p:nvPr/>
        </p:nvSpPr>
        <p:spPr bwMode="auto">
          <a:xfrm>
            <a:off x="15638" y="6193967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Go tell it on the   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moun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- 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tain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that  Jesus Christ is born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84018" y="493208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5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234982" y="493208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383062" y="4932082"/>
            <a:ext cx="71537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A/C#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754657" y="5805002"/>
            <a:ext cx="59863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246316" y="4933846"/>
            <a:ext cx="74525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B/D#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84018" y="579385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8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73688" y="580461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318014" y="5805002"/>
            <a:ext cx="71537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A/C#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7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3161857" y="5803384"/>
            <a:ext cx="86005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546512" y="579385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31962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40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40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0" y="0"/>
            <a:ext cx="9164782" cy="3322066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9449" y="446638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Jesus,   Jesus,   oh,____ what a wonderful child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-1" y="2017053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  New  life,  new  hope  to all He brings who listen to the angels sing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13659" y="1220377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Jesus,                Jesus,    so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lowly  meek  and mild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0" y="2821690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Glory,   glory,   </a:t>
            </a:r>
            <a:r>
              <a:rPr lang="en-US" kern="0" dirty="0" err="1" smtClean="0">
                <a:solidFill>
                  <a:srgbClr val="FFFFFF"/>
                </a:solidFill>
              </a:rPr>
              <a:t>glo</a:t>
            </a:r>
            <a:r>
              <a:rPr lang="en-US" kern="0" dirty="0" smtClean="0">
                <a:solidFill>
                  <a:srgbClr val="FFFFFF"/>
                </a:solidFill>
              </a:rPr>
              <a:t> ------------ </a:t>
            </a:r>
            <a:r>
              <a:rPr lang="en-US" kern="0" dirty="0" err="1" smtClean="0">
                <a:solidFill>
                  <a:srgbClr val="FFFFFF"/>
                </a:solidFill>
              </a:rPr>
              <a:t>ry</a:t>
            </a:r>
            <a:r>
              <a:rPr lang="en-US" kern="0" dirty="0" smtClean="0">
                <a:solidFill>
                  <a:srgbClr val="FFFFFF"/>
                </a:solidFill>
              </a:rPr>
              <a:t>   to the  new   born   King?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-12363" y="3322066"/>
            <a:ext cx="9164782" cy="353593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83" name="Text Box 3"/>
          <p:cNvSpPr txBox="1">
            <a:spLocks noChangeArrowheads="1"/>
          </p:cNvSpPr>
          <p:nvPr/>
        </p:nvSpPr>
        <p:spPr bwMode="auto">
          <a:xfrm>
            <a:off x="-20782" y="3797141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          He was herald by the angels,     born   in a lowly manger.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4" name="Text Box 5"/>
          <p:cNvSpPr txBox="1">
            <a:spLocks noChangeArrowheads="1"/>
          </p:cNvSpPr>
          <p:nvPr/>
        </p:nvSpPr>
        <p:spPr bwMode="auto">
          <a:xfrm>
            <a:off x="-12364" y="5385096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Three wise men came from afar   they were guided by a shining star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6" name="Text Box 4"/>
          <p:cNvSpPr txBox="1">
            <a:spLocks noChangeArrowheads="1"/>
          </p:cNvSpPr>
          <p:nvPr/>
        </p:nvSpPr>
        <p:spPr bwMode="auto">
          <a:xfrm>
            <a:off x="1296" y="4588420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The Virgin Mary was     His mother  and Joseph was His earthly father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93" name="Text Box 5"/>
          <p:cNvSpPr txBox="1">
            <a:spLocks noChangeArrowheads="1"/>
          </p:cNvSpPr>
          <p:nvPr/>
        </p:nvSpPr>
        <p:spPr bwMode="auto">
          <a:xfrm>
            <a:off x="-12363" y="6189733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to see King Jesus where He lay…..   In a manger filled with  hay      Oh 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28600" y="4652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09800" y="69786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276600" y="6978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524000" y="908303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791200" y="908303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207828" y="908303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867384" y="908303"/>
            <a:ext cx="732815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9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535308" y="90830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000054" y="169065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486905" y="1690650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6934200" y="1616943"/>
            <a:ext cx="8391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38792" y="2402075"/>
            <a:ext cx="62859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233790" y="2421580"/>
            <a:ext cx="82360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143247" y="2421580"/>
            <a:ext cx="62859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825837" y="2424427"/>
            <a:ext cx="7094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561015" y="2401711"/>
            <a:ext cx="78238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5245051" y="2478718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033054" y="2465523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791993" y="247871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1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4876800" y="3464545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7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8323639" y="5098971"/>
            <a:ext cx="82036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6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4" name="Text Box 12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5659974" y="3499407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35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117032" y="3394010"/>
            <a:ext cx="693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001040" y="345680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069336" y="349940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40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091718" y="4258806"/>
            <a:ext cx="68012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4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26385" y="4258806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561015" y="4258806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20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5135550" y="4236640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44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7111896" y="4261708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001000" y="4261763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867384" y="505008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47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5417491" y="5050085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10568" y="5868044"/>
            <a:ext cx="62859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61845" y="5868044"/>
            <a:ext cx="82360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7">
            <a:hlinkClick r:id="rId16"/>
          </p:cNvPr>
          <p:cNvSpPr txBox="1">
            <a:spLocks noChangeArrowheads="1"/>
          </p:cNvSpPr>
          <p:nvPr/>
        </p:nvSpPr>
        <p:spPr bwMode="auto">
          <a:xfrm>
            <a:off x="3276600" y="5846761"/>
            <a:ext cx="1142999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7(b5)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51" name="Text Box 12">
            <a:hlinkClick r:id="rId17"/>
          </p:cNvPr>
          <p:cNvSpPr txBox="1">
            <a:spLocks noChangeArrowheads="1"/>
          </p:cNvSpPr>
          <p:nvPr/>
        </p:nvSpPr>
        <p:spPr bwMode="auto">
          <a:xfrm>
            <a:off x="4354196" y="5846923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5245051" y="5846761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47123" y="5846816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17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6894180" y="5841240"/>
            <a:ext cx="70142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5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676959" y="585544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59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8323639" y="5789623"/>
            <a:ext cx="693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3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0" y="0"/>
            <a:ext cx="9164782" cy="3322066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9449" y="446638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Jesus,   Jesus,   oh,____ what a wonderful child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-1" y="2017053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  New  life,  new  hope  to all He brings who listen to the angels sing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13659" y="1220377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Jesus,                Jesus,    so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lowly  meek  and mild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0" y="2821690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Glory,   glory,   </a:t>
            </a:r>
            <a:r>
              <a:rPr lang="en-US" kern="0" dirty="0" err="1" smtClean="0">
                <a:solidFill>
                  <a:srgbClr val="FFFFFF"/>
                </a:solidFill>
              </a:rPr>
              <a:t>glo</a:t>
            </a:r>
            <a:r>
              <a:rPr lang="en-US" kern="0" dirty="0" smtClean="0">
                <a:solidFill>
                  <a:srgbClr val="FFFFFF"/>
                </a:solidFill>
              </a:rPr>
              <a:t> ------------ </a:t>
            </a:r>
            <a:r>
              <a:rPr lang="en-US" kern="0" dirty="0" err="1" smtClean="0">
                <a:solidFill>
                  <a:srgbClr val="FFFFFF"/>
                </a:solidFill>
              </a:rPr>
              <a:t>ry</a:t>
            </a:r>
            <a:r>
              <a:rPr lang="en-US" kern="0" dirty="0" smtClean="0">
                <a:solidFill>
                  <a:srgbClr val="FFFFFF"/>
                </a:solidFill>
              </a:rPr>
              <a:t>   to the  new   born   King?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-12363" y="3322066"/>
            <a:ext cx="9164782" cy="353593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83" name="Text Box 3"/>
          <p:cNvSpPr txBox="1">
            <a:spLocks noChangeArrowheads="1"/>
          </p:cNvSpPr>
          <p:nvPr/>
        </p:nvSpPr>
        <p:spPr bwMode="auto">
          <a:xfrm>
            <a:off x="-20782" y="3797141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          He was herald by the angels,     born   in a lowly manger.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4" name="Text Box 5"/>
          <p:cNvSpPr txBox="1">
            <a:spLocks noChangeArrowheads="1"/>
          </p:cNvSpPr>
          <p:nvPr/>
        </p:nvSpPr>
        <p:spPr bwMode="auto">
          <a:xfrm>
            <a:off x="-12364" y="5385096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Three wise men came from afar   they were guided by a shining star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6" name="Text Box 4"/>
          <p:cNvSpPr txBox="1">
            <a:spLocks noChangeArrowheads="1"/>
          </p:cNvSpPr>
          <p:nvPr/>
        </p:nvSpPr>
        <p:spPr bwMode="auto">
          <a:xfrm>
            <a:off x="1296" y="4588420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The Virgin Mary was     His mother  and Joseph was His earthly father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93" name="Text Box 5"/>
          <p:cNvSpPr txBox="1">
            <a:spLocks noChangeArrowheads="1"/>
          </p:cNvSpPr>
          <p:nvPr/>
        </p:nvSpPr>
        <p:spPr bwMode="auto">
          <a:xfrm>
            <a:off x="-12363" y="6189733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to see King Jesus where He lay…..   In a manger filled with  hay      Oh 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5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21448" y="4652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5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276601" y="8083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152220" y="80836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007565" y="166103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827482" y="247871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087117" y="339401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069336" y="342596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896953" y="503302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716586" y="584692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549346" y="1682042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31278" y="908303"/>
            <a:ext cx="836987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F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#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70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34852" y="4244346"/>
            <a:ext cx="836987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F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#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7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68162" y="908303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766486" y="4245568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201930" y="908303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592486" y="4261763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781840" y="914296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033054" y="2478718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8001000" y="4261763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8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274908" y="5846923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9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969689" y="1682042"/>
            <a:ext cx="90313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8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67900" y="2477862"/>
            <a:ext cx="67592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93316" y="5846923"/>
            <a:ext cx="67592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171364" y="2471090"/>
            <a:ext cx="79359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538054" y="5846923"/>
            <a:ext cx="79359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033569" y="2471090"/>
            <a:ext cx="67592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741713" y="2478718"/>
            <a:ext cx="79359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1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658312" y="2471090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2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5298132" y="248308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4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7111896" y="4275575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5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5235667" y="5846923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6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13858" y="3416663"/>
            <a:ext cx="62591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7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8420861" y="5846923"/>
            <a:ext cx="62591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8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5028500" y="3425963"/>
            <a:ext cx="41433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0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5442834" y="5050085"/>
            <a:ext cx="41433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1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5703609" y="3416663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2" name="Text Box 20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5173226" y="4261763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03" name="Text Box 12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7909636" y="5050085"/>
            <a:ext cx="7009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6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4" name="Text Box 17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3146520" y="5846923"/>
            <a:ext cx="108097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7(b5)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05" name="Text Box 12">
            <a:hlinkClick r:id="rId16"/>
          </p:cNvPr>
          <p:cNvSpPr txBox="1">
            <a:spLocks noChangeArrowheads="1"/>
          </p:cNvSpPr>
          <p:nvPr/>
        </p:nvSpPr>
        <p:spPr bwMode="auto">
          <a:xfrm>
            <a:off x="4292379" y="5841240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6" name="Text Box 17">
            <a:hlinkClick r:id="rId17"/>
          </p:cNvPr>
          <p:cNvSpPr txBox="1">
            <a:spLocks noChangeArrowheads="1"/>
          </p:cNvSpPr>
          <p:nvPr/>
        </p:nvSpPr>
        <p:spPr bwMode="auto">
          <a:xfrm>
            <a:off x="6875320" y="5841240"/>
            <a:ext cx="72028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07" name="Text Box 12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3561015" y="90830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97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/>
          <p:cNvSpPr/>
          <p:nvPr/>
        </p:nvSpPr>
        <p:spPr bwMode="auto">
          <a:xfrm>
            <a:off x="-7951" y="2476963"/>
            <a:ext cx="9164782" cy="1767947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0" y="0"/>
            <a:ext cx="9164782" cy="2515063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3649" y="482983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O come, all ye faithful,   joyful and  tri-um-</a:t>
            </a:r>
            <a:r>
              <a:rPr lang="en-US" kern="0" dirty="0" err="1" smtClean="0">
                <a:solidFill>
                  <a:srgbClr val="FFFFFF"/>
                </a:solidFill>
              </a:rPr>
              <a:t>phant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-15801" y="2053398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  Come and   be-hold Him, Born  the  King  of  angels;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-2141" y="1256722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O come ye,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O  come Ye  to  Beth-le-hem.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12831" y="2942489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O Come,  let us adore Him;     O   Come,  let   us   a-</a:t>
            </a:r>
            <a:r>
              <a:rPr lang="en-US" kern="0" dirty="0" err="1" smtClean="0">
                <a:solidFill>
                  <a:srgbClr val="FFFFFF"/>
                </a:solidFill>
              </a:rPr>
              <a:t>dore</a:t>
            </a:r>
            <a:r>
              <a:rPr lang="en-US" kern="0" dirty="0" smtClean="0">
                <a:solidFill>
                  <a:srgbClr val="FFFFFF"/>
                </a:solidFill>
              </a:rPr>
              <a:t>   Him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3" name="Text Box 3"/>
          <p:cNvSpPr txBox="1">
            <a:spLocks noChangeArrowheads="1"/>
          </p:cNvSpPr>
          <p:nvPr/>
        </p:nvSpPr>
        <p:spPr bwMode="auto">
          <a:xfrm>
            <a:off x="18469" y="3783245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O  Come,    let  us  a-</a:t>
            </a:r>
            <a:r>
              <a:rPr lang="en-US" kern="0" dirty="0" err="1" smtClean="0">
                <a:solidFill>
                  <a:srgbClr val="FFFFFF"/>
                </a:solidFill>
              </a:rPr>
              <a:t>dore</a:t>
            </a:r>
            <a:r>
              <a:rPr lang="en-US" kern="0" dirty="0" smtClean="0">
                <a:solidFill>
                  <a:srgbClr val="FFFFFF"/>
                </a:solidFill>
              </a:rPr>
              <a:t>  Him,      Christ   the  Lord!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6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833386" y="94105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332586" y="933988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664338" y="8287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117800" y="8287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66195" y="933988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8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81696" y="8287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337000" y="5609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7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718000" y="6603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245036" y="8287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7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132585" y="8463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7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621811" y="8287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279600" y="93398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338714" y="94552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860207" y="94464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337000" y="93398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7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848171" y="91895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97282" y="170607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8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988012" y="1718387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8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096860" y="1706070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648661" y="171838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1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677031" y="170190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1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16999" y="171838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664338" y="1701903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391919" y="173538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190379" y="173538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2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879636" y="175283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66024" y="259951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2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934596" y="261732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2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908267" y="261732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2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784438" y="261732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28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15140" y="338313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3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746230" y="338313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3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556256" y="338313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3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729138" y="338313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3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366028" y="259951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404231" y="261732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172851" y="338313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85175" y="340415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413631" y="261732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915258" y="340415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68459" y="3404154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659830" y="340415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2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045429" y="3375318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128326" y="340415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44" name="Rectangle 143"/>
          <p:cNvSpPr/>
          <p:nvPr/>
        </p:nvSpPr>
        <p:spPr bwMode="auto">
          <a:xfrm>
            <a:off x="-15801" y="4244910"/>
            <a:ext cx="9164782" cy="2613090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145" name="Text Box 3"/>
          <p:cNvSpPr txBox="1">
            <a:spLocks noChangeArrowheads="1"/>
          </p:cNvSpPr>
          <p:nvPr/>
        </p:nvSpPr>
        <p:spPr bwMode="auto">
          <a:xfrm>
            <a:off x="27848" y="4727893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  Sing, choirs of angels, sing  in  ex-</a:t>
            </a:r>
            <a:r>
              <a:rPr lang="en-US" kern="0" dirty="0" err="1" smtClean="0">
                <a:solidFill>
                  <a:srgbClr val="FFFFFF"/>
                </a:solidFill>
              </a:rPr>
              <a:t>ul</a:t>
            </a:r>
            <a:r>
              <a:rPr lang="en-US" kern="0" dirty="0" smtClean="0">
                <a:solidFill>
                  <a:srgbClr val="FFFFFF"/>
                </a:solidFill>
              </a:rPr>
              <a:t>-ta-</a:t>
            </a:r>
            <a:r>
              <a:rPr lang="en-US" kern="0" dirty="0" err="1" smtClean="0">
                <a:solidFill>
                  <a:srgbClr val="FFFFFF"/>
                </a:solidFill>
              </a:rPr>
              <a:t>tion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46" name="Text Box 5"/>
          <p:cNvSpPr txBox="1">
            <a:spLocks noChangeArrowheads="1"/>
          </p:cNvSpPr>
          <p:nvPr/>
        </p:nvSpPr>
        <p:spPr bwMode="auto">
          <a:xfrm>
            <a:off x="-31602" y="6298308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   “ </a:t>
            </a:r>
            <a:r>
              <a:rPr lang="en-US" kern="0" dirty="0" err="1" smtClean="0">
                <a:solidFill>
                  <a:srgbClr val="FFFFFF"/>
                </a:solidFill>
              </a:rPr>
              <a:t>Glo</a:t>
            </a:r>
            <a:r>
              <a:rPr lang="en-US" kern="0" dirty="0" smtClean="0">
                <a:solidFill>
                  <a:srgbClr val="FFFFFF"/>
                </a:solidFill>
              </a:rPr>
              <a:t>--</a:t>
            </a:r>
            <a:r>
              <a:rPr lang="en-US" kern="0" dirty="0" err="1" smtClean="0">
                <a:solidFill>
                  <a:srgbClr val="FFFFFF"/>
                </a:solidFill>
              </a:rPr>
              <a:t>ry</a:t>
            </a:r>
            <a:r>
              <a:rPr lang="en-US" kern="0" dirty="0" smtClean="0">
                <a:solidFill>
                  <a:srgbClr val="FFFFFF"/>
                </a:solidFill>
              </a:rPr>
              <a:t>   to    God,     all  </a:t>
            </a:r>
            <a:r>
              <a:rPr lang="en-US" kern="0" dirty="0" err="1" smtClean="0">
                <a:solidFill>
                  <a:srgbClr val="FFFFFF"/>
                </a:solidFill>
              </a:rPr>
              <a:t>glo</a:t>
            </a:r>
            <a:r>
              <a:rPr lang="en-US" kern="0" dirty="0" smtClean="0">
                <a:solidFill>
                  <a:srgbClr val="FFFFFF"/>
                </a:solidFill>
              </a:rPr>
              <a:t>--</a:t>
            </a:r>
            <a:r>
              <a:rPr lang="en-US" kern="0" dirty="0" err="1" smtClean="0">
                <a:solidFill>
                  <a:srgbClr val="FFFFFF"/>
                </a:solidFill>
              </a:rPr>
              <a:t>ry</a:t>
            </a:r>
            <a:r>
              <a:rPr lang="en-US" kern="0" dirty="0" smtClean="0">
                <a:solidFill>
                  <a:srgbClr val="FFFFFF"/>
                </a:solidFill>
              </a:rPr>
              <a:t>    in    the   highest!”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47" name="Text Box 4"/>
          <p:cNvSpPr txBox="1">
            <a:spLocks noChangeArrowheads="1"/>
          </p:cNvSpPr>
          <p:nvPr/>
        </p:nvSpPr>
        <p:spPr bwMode="auto">
          <a:xfrm>
            <a:off x="-17942" y="5501632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    Sing, all ye citizens   of   heaven above: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4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096860" y="517889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149614" y="5163866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648537" y="432778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370613" y="432954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50394" y="5178898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65895" y="432778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5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321199" y="430100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5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905965" y="433480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294419" y="432778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5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045429" y="431895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5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463803" y="431895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263799" y="517889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623128" y="516386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91796" y="517889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243511" y="515134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6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045429" y="516386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93342" y="599320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65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972211" y="5963297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6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081059" y="5950980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632860" y="596329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68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677031" y="598029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6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01198" y="596329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648537" y="5946813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91796" y="598029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174578" y="598029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7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908267" y="594111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33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/>
          <p:cNvSpPr/>
          <p:nvPr/>
        </p:nvSpPr>
        <p:spPr bwMode="auto">
          <a:xfrm>
            <a:off x="-7951" y="2476963"/>
            <a:ext cx="9164782" cy="1767947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0" y="0"/>
            <a:ext cx="9164782" cy="2515063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3649" y="482983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Yea,  Lord we greet Thee,    Born  that hap-</a:t>
            </a:r>
            <a:r>
              <a:rPr lang="en-US" kern="0" dirty="0" err="1" smtClean="0">
                <a:solidFill>
                  <a:srgbClr val="FFFFFF"/>
                </a:solidFill>
              </a:rPr>
              <a:t>py</a:t>
            </a:r>
            <a:r>
              <a:rPr lang="en-US" kern="0" dirty="0">
                <a:solidFill>
                  <a:srgbClr val="FFFFFF"/>
                </a:solidFill>
              </a:rPr>
              <a:t> </a:t>
            </a:r>
            <a:r>
              <a:rPr lang="en-US" kern="0" dirty="0" smtClean="0">
                <a:solidFill>
                  <a:srgbClr val="FFFFFF"/>
                </a:solidFill>
              </a:rPr>
              <a:t> morn-</a:t>
            </a:r>
            <a:r>
              <a:rPr lang="en-US" kern="0" dirty="0" err="1" smtClean="0">
                <a:solidFill>
                  <a:srgbClr val="FFFFFF"/>
                </a:solidFill>
              </a:rPr>
              <a:t>ing</a:t>
            </a:r>
            <a:r>
              <a:rPr lang="en-US" kern="0" dirty="0" smtClean="0">
                <a:solidFill>
                  <a:srgbClr val="FFFFFF"/>
                </a:solidFill>
              </a:rPr>
              <a:t>;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-15801" y="2053398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 Word  of    the  </a:t>
            </a:r>
            <a:r>
              <a:rPr lang="en-US" kern="0" dirty="0" err="1" smtClean="0">
                <a:solidFill>
                  <a:srgbClr val="FFFFFF"/>
                </a:solidFill>
              </a:rPr>
              <a:t>Fa</a:t>
            </a:r>
            <a:r>
              <a:rPr lang="en-US" kern="0" dirty="0" smtClean="0">
                <a:solidFill>
                  <a:srgbClr val="FFFFFF"/>
                </a:solidFill>
              </a:rPr>
              <a:t>--</a:t>
            </a:r>
            <a:r>
              <a:rPr lang="en-US" kern="0" dirty="0" err="1" smtClean="0">
                <a:solidFill>
                  <a:srgbClr val="FFFFFF"/>
                </a:solidFill>
              </a:rPr>
              <a:t>ther</a:t>
            </a:r>
            <a:r>
              <a:rPr lang="en-US" kern="0" dirty="0" smtClean="0">
                <a:solidFill>
                  <a:srgbClr val="FFFFFF"/>
                </a:solidFill>
              </a:rPr>
              <a:t>,          now in flesh appearing: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-2141" y="1256722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Je----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sus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, to Thee be       all   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glo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--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ry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given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12831" y="2942489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O Come,  let us adore Him;     O   Come,  let   us   a-</a:t>
            </a:r>
            <a:r>
              <a:rPr lang="en-US" kern="0" dirty="0" err="1" smtClean="0">
                <a:solidFill>
                  <a:srgbClr val="FFFFFF"/>
                </a:solidFill>
              </a:rPr>
              <a:t>dore</a:t>
            </a:r>
            <a:r>
              <a:rPr lang="en-US" kern="0" dirty="0" smtClean="0">
                <a:solidFill>
                  <a:srgbClr val="FFFFFF"/>
                </a:solidFill>
              </a:rPr>
              <a:t>   Him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3" name="Text Box 3"/>
          <p:cNvSpPr txBox="1">
            <a:spLocks noChangeArrowheads="1"/>
          </p:cNvSpPr>
          <p:nvPr/>
        </p:nvSpPr>
        <p:spPr bwMode="auto">
          <a:xfrm>
            <a:off x="18469" y="3783245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O  Come,    let  us  a-</a:t>
            </a:r>
            <a:r>
              <a:rPr lang="en-US" kern="0" dirty="0" err="1" smtClean="0">
                <a:solidFill>
                  <a:srgbClr val="FFFFFF"/>
                </a:solidFill>
              </a:rPr>
              <a:t>dore</a:t>
            </a:r>
            <a:r>
              <a:rPr lang="en-US" kern="0" dirty="0" smtClean="0">
                <a:solidFill>
                  <a:srgbClr val="FFFFFF"/>
                </a:solidFill>
              </a:rPr>
              <a:t>  Him,      Christ   the  Lord!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6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845106" y="93398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332586" y="933988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549441" y="7346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117800" y="8287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43941" y="946933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8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81696" y="8287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650182" y="5609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7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508149" y="8287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013552" y="8287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7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050474" y="9948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7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779519" y="9948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963585" y="97116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422560" y="91895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860207" y="94464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337000" y="93398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7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013552" y="93398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97282" y="170607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8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850309" y="1718387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8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081059" y="1688346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560692" y="171838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1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677031" y="170190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1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596113" y="168908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94711" y="1701903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835917" y="173538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491115" y="173538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2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986119" y="170190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66024" y="259951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2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934596" y="261732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2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908267" y="261732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2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784438" y="261732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28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15140" y="338313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3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746230" y="338313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3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556256" y="338313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3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729138" y="338313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3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366028" y="259951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404231" y="261732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172851" y="338313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85175" y="340415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413631" y="261732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915258" y="340415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68459" y="3404154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659830" y="340415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2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045429" y="3375318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128326" y="340415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44" name="Rectangle 143"/>
          <p:cNvSpPr/>
          <p:nvPr/>
        </p:nvSpPr>
        <p:spPr bwMode="auto">
          <a:xfrm>
            <a:off x="-15801" y="4244910"/>
            <a:ext cx="9164782" cy="2613090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08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725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725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725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-33937" y="1983"/>
            <a:ext cx="9164782" cy="3004851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-42213" y="330904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Away in a manger,   no crib for a bed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19159" y="-6742"/>
            <a:ext cx="3939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-12105" y="1052089"/>
            <a:ext cx="91863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The little Lord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Jesus,  Lay down His sweet head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1534625" y="-15795"/>
            <a:ext cx="6273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3209639" y="1983"/>
            <a:ext cx="3550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4355568" y="1983"/>
            <a:ext cx="3802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8" name="Text Box 9"/>
          <p:cNvSpPr txBox="1">
            <a:spLocks noChangeArrowheads="1"/>
          </p:cNvSpPr>
          <p:nvPr/>
        </p:nvSpPr>
        <p:spPr bwMode="auto">
          <a:xfrm>
            <a:off x="879379" y="792569"/>
            <a:ext cx="351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2161956" y="792569"/>
            <a:ext cx="64666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#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586477" y="792631"/>
            <a:ext cx="3619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5720919" y="792631"/>
            <a:ext cx="634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8" name="Text Box 3"/>
          <p:cNvSpPr txBox="1">
            <a:spLocks noChangeArrowheads="1"/>
          </p:cNvSpPr>
          <p:nvPr/>
        </p:nvSpPr>
        <p:spPr bwMode="auto">
          <a:xfrm>
            <a:off x="-56341" y="1783169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The stars in the sky,   Looked down were He lay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00" name="Text Box 4"/>
          <p:cNvSpPr txBox="1">
            <a:spLocks noChangeArrowheads="1"/>
          </p:cNvSpPr>
          <p:nvPr/>
        </p:nvSpPr>
        <p:spPr bwMode="auto">
          <a:xfrm>
            <a:off x="-14889" y="2545169"/>
            <a:ext cx="91863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The Lit-----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tle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 Lord Jesus,   Asleep on the hay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27" name="Text Box 9"/>
          <p:cNvSpPr txBox="1">
            <a:spLocks noChangeArrowheads="1"/>
          </p:cNvSpPr>
          <p:nvPr/>
        </p:nvSpPr>
        <p:spPr bwMode="auto">
          <a:xfrm>
            <a:off x="836509" y="1504701"/>
            <a:ext cx="3939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8" name="Text Box 9"/>
          <p:cNvSpPr txBox="1">
            <a:spLocks noChangeArrowheads="1"/>
          </p:cNvSpPr>
          <p:nvPr/>
        </p:nvSpPr>
        <p:spPr bwMode="auto">
          <a:xfrm>
            <a:off x="2161957" y="1496152"/>
            <a:ext cx="58124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9" name="Text Box 9"/>
          <p:cNvSpPr txBox="1">
            <a:spLocks noChangeArrowheads="1"/>
          </p:cNvSpPr>
          <p:nvPr/>
        </p:nvSpPr>
        <p:spPr bwMode="auto">
          <a:xfrm>
            <a:off x="3943729" y="1504701"/>
            <a:ext cx="3550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30" name="Text Box 9"/>
          <p:cNvSpPr txBox="1">
            <a:spLocks noChangeArrowheads="1"/>
          </p:cNvSpPr>
          <p:nvPr/>
        </p:nvSpPr>
        <p:spPr bwMode="auto">
          <a:xfrm>
            <a:off x="5766168" y="1504701"/>
            <a:ext cx="3802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1" name="Text Box 9"/>
          <p:cNvSpPr txBox="1">
            <a:spLocks noChangeArrowheads="1"/>
          </p:cNvSpPr>
          <p:nvPr/>
        </p:nvSpPr>
        <p:spPr bwMode="auto">
          <a:xfrm>
            <a:off x="836508" y="2229003"/>
            <a:ext cx="53509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2" name="Text Box 9"/>
          <p:cNvSpPr txBox="1">
            <a:spLocks noChangeArrowheads="1"/>
          </p:cNvSpPr>
          <p:nvPr/>
        </p:nvSpPr>
        <p:spPr bwMode="auto">
          <a:xfrm>
            <a:off x="3047841" y="2246518"/>
            <a:ext cx="58423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G/D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3" name="Text Box 9"/>
          <p:cNvSpPr txBox="1">
            <a:spLocks noChangeArrowheads="1"/>
          </p:cNvSpPr>
          <p:nvPr/>
        </p:nvSpPr>
        <p:spPr bwMode="auto">
          <a:xfrm>
            <a:off x="2366358" y="2240636"/>
            <a:ext cx="3619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4" name="Text Box 9"/>
          <p:cNvSpPr txBox="1">
            <a:spLocks noChangeArrowheads="1"/>
          </p:cNvSpPr>
          <p:nvPr/>
        </p:nvSpPr>
        <p:spPr bwMode="auto">
          <a:xfrm>
            <a:off x="4974832" y="2223318"/>
            <a:ext cx="3891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5" name="Text Box 9"/>
          <p:cNvSpPr txBox="1">
            <a:spLocks noChangeArrowheads="1"/>
          </p:cNvSpPr>
          <p:nvPr/>
        </p:nvSpPr>
        <p:spPr bwMode="auto">
          <a:xfrm>
            <a:off x="4298735" y="2246518"/>
            <a:ext cx="58214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-4102" y="2985011"/>
            <a:ext cx="9164782" cy="3004851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137" name="Text Box 3"/>
          <p:cNvSpPr txBox="1">
            <a:spLocks noChangeArrowheads="1"/>
          </p:cNvSpPr>
          <p:nvPr/>
        </p:nvSpPr>
        <p:spPr bwMode="auto">
          <a:xfrm>
            <a:off x="-23165" y="3335755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the cattle a-lowing,   the poor baby wakes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39" name="Text Box 4"/>
          <p:cNvSpPr txBox="1">
            <a:spLocks noChangeArrowheads="1"/>
          </p:cNvSpPr>
          <p:nvPr/>
        </p:nvSpPr>
        <p:spPr bwMode="auto">
          <a:xfrm>
            <a:off x="6943" y="4056940"/>
            <a:ext cx="91863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But little Lord Jesus,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No crying He makes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47" name="Text Box 3"/>
          <p:cNvSpPr txBox="1">
            <a:spLocks noChangeArrowheads="1"/>
          </p:cNvSpPr>
          <p:nvPr/>
        </p:nvSpPr>
        <p:spPr bwMode="auto">
          <a:xfrm>
            <a:off x="-37293" y="4788020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 I love Thee,  Lord Jesus,   Look down from the sky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48" name="Text Box 4"/>
          <p:cNvSpPr txBox="1">
            <a:spLocks noChangeArrowheads="1"/>
          </p:cNvSpPr>
          <p:nvPr/>
        </p:nvSpPr>
        <p:spPr bwMode="auto">
          <a:xfrm>
            <a:off x="4159" y="5550020"/>
            <a:ext cx="91863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And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stay by  my cradle , ‘Till morning is nigh.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1374110" y="2223318"/>
            <a:ext cx="6273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859882" y="3027287"/>
            <a:ext cx="3939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8" name="Text Box 9"/>
          <p:cNvSpPr txBox="1">
            <a:spLocks noChangeArrowheads="1"/>
          </p:cNvSpPr>
          <p:nvPr/>
        </p:nvSpPr>
        <p:spPr bwMode="auto">
          <a:xfrm>
            <a:off x="1739027" y="3027230"/>
            <a:ext cx="6273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3382551" y="2999315"/>
            <a:ext cx="3550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0" name="Text Box 9"/>
          <p:cNvSpPr txBox="1">
            <a:spLocks noChangeArrowheads="1"/>
          </p:cNvSpPr>
          <p:nvPr/>
        </p:nvSpPr>
        <p:spPr bwMode="auto">
          <a:xfrm>
            <a:off x="4600121" y="3037095"/>
            <a:ext cx="3802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859882" y="3718786"/>
            <a:ext cx="351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2" name="Text Box 9"/>
          <p:cNvSpPr txBox="1">
            <a:spLocks noChangeArrowheads="1"/>
          </p:cNvSpPr>
          <p:nvPr/>
        </p:nvSpPr>
        <p:spPr bwMode="auto">
          <a:xfrm>
            <a:off x="2065032" y="3797420"/>
            <a:ext cx="64666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#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3" name="Text Box 9"/>
          <p:cNvSpPr txBox="1">
            <a:spLocks noChangeArrowheads="1"/>
          </p:cNvSpPr>
          <p:nvPr/>
        </p:nvSpPr>
        <p:spPr bwMode="auto">
          <a:xfrm>
            <a:off x="3489553" y="3797482"/>
            <a:ext cx="3619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4" name="Text Box 9"/>
          <p:cNvSpPr txBox="1">
            <a:spLocks noChangeArrowheads="1"/>
          </p:cNvSpPr>
          <p:nvPr/>
        </p:nvSpPr>
        <p:spPr bwMode="auto">
          <a:xfrm>
            <a:off x="4790224" y="3771668"/>
            <a:ext cx="634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5" name="Text Box 9"/>
          <p:cNvSpPr txBox="1">
            <a:spLocks noChangeArrowheads="1"/>
          </p:cNvSpPr>
          <p:nvPr/>
        </p:nvSpPr>
        <p:spPr bwMode="auto">
          <a:xfrm>
            <a:off x="639533" y="4484309"/>
            <a:ext cx="3939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" name="Text Box 9"/>
          <p:cNvSpPr txBox="1">
            <a:spLocks noChangeArrowheads="1"/>
          </p:cNvSpPr>
          <p:nvPr/>
        </p:nvSpPr>
        <p:spPr bwMode="auto">
          <a:xfrm>
            <a:off x="2628396" y="4475760"/>
            <a:ext cx="58124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7" name="Text Box 9"/>
          <p:cNvSpPr txBox="1">
            <a:spLocks noChangeArrowheads="1"/>
          </p:cNvSpPr>
          <p:nvPr/>
        </p:nvSpPr>
        <p:spPr bwMode="auto">
          <a:xfrm>
            <a:off x="4355568" y="4443740"/>
            <a:ext cx="3550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8" name="Text Box 9"/>
          <p:cNvSpPr txBox="1">
            <a:spLocks noChangeArrowheads="1"/>
          </p:cNvSpPr>
          <p:nvPr/>
        </p:nvSpPr>
        <p:spPr bwMode="auto">
          <a:xfrm>
            <a:off x="6172439" y="4475760"/>
            <a:ext cx="3802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9" name="Text Box 9"/>
          <p:cNvSpPr txBox="1">
            <a:spLocks noChangeArrowheads="1"/>
          </p:cNvSpPr>
          <p:nvPr/>
        </p:nvSpPr>
        <p:spPr bwMode="auto">
          <a:xfrm>
            <a:off x="789311" y="5236455"/>
            <a:ext cx="53509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0" name="Text Box 9"/>
          <p:cNvSpPr txBox="1">
            <a:spLocks noChangeArrowheads="1"/>
          </p:cNvSpPr>
          <p:nvPr/>
        </p:nvSpPr>
        <p:spPr bwMode="auto">
          <a:xfrm>
            <a:off x="2377016" y="5249685"/>
            <a:ext cx="58423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G/D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" name="Text Box 9"/>
          <p:cNvSpPr txBox="1">
            <a:spLocks noChangeArrowheads="1"/>
          </p:cNvSpPr>
          <p:nvPr/>
        </p:nvSpPr>
        <p:spPr bwMode="auto">
          <a:xfrm>
            <a:off x="1980994" y="5249685"/>
            <a:ext cx="3619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5348455" y="5219857"/>
            <a:ext cx="3891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3" name="Text Box 9"/>
          <p:cNvSpPr txBox="1">
            <a:spLocks noChangeArrowheads="1"/>
          </p:cNvSpPr>
          <p:nvPr/>
        </p:nvSpPr>
        <p:spPr bwMode="auto">
          <a:xfrm>
            <a:off x="4045992" y="5259655"/>
            <a:ext cx="58214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" name="Text Box 9"/>
          <p:cNvSpPr txBox="1">
            <a:spLocks noChangeArrowheads="1"/>
          </p:cNvSpPr>
          <p:nvPr/>
        </p:nvSpPr>
        <p:spPr bwMode="auto">
          <a:xfrm>
            <a:off x="1326913" y="5244000"/>
            <a:ext cx="6273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593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90040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-33937" y="1983"/>
            <a:ext cx="9164782" cy="3004851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-42213" y="330904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Be near me Lord Jesus,    I ask thee to stay,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-12105" y="1052089"/>
            <a:ext cx="91863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Close by me forever,  and love me I pray.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98" name="Text Box 3"/>
          <p:cNvSpPr txBox="1">
            <a:spLocks noChangeArrowheads="1"/>
          </p:cNvSpPr>
          <p:nvPr/>
        </p:nvSpPr>
        <p:spPr bwMode="auto">
          <a:xfrm>
            <a:off x="-56341" y="1783169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Bless all the dear children,  in Thy tender care,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00" name="Text Box 4"/>
          <p:cNvSpPr txBox="1">
            <a:spLocks noChangeArrowheads="1"/>
          </p:cNvSpPr>
          <p:nvPr/>
        </p:nvSpPr>
        <p:spPr bwMode="auto">
          <a:xfrm>
            <a:off x="-14889" y="2545169"/>
            <a:ext cx="91863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And take  us    to  Heaven,  to live with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You there.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770761" y="16032"/>
            <a:ext cx="3939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1649906" y="15975"/>
            <a:ext cx="6273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3293430" y="-11940"/>
            <a:ext cx="3550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4511000" y="25840"/>
            <a:ext cx="3802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966151" y="1504408"/>
            <a:ext cx="3939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4" name="Text Box 9"/>
          <p:cNvSpPr txBox="1">
            <a:spLocks noChangeArrowheads="1"/>
          </p:cNvSpPr>
          <p:nvPr/>
        </p:nvSpPr>
        <p:spPr bwMode="auto">
          <a:xfrm>
            <a:off x="2380010" y="1463839"/>
            <a:ext cx="58124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3975357" y="1495859"/>
            <a:ext cx="3550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5357429" y="1513754"/>
            <a:ext cx="3802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874145" y="2244834"/>
            <a:ext cx="53509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Text Box 9"/>
          <p:cNvSpPr txBox="1">
            <a:spLocks noChangeArrowheads="1"/>
          </p:cNvSpPr>
          <p:nvPr/>
        </p:nvSpPr>
        <p:spPr bwMode="auto">
          <a:xfrm>
            <a:off x="2595687" y="2258064"/>
            <a:ext cx="58423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G/D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2065828" y="2258064"/>
            <a:ext cx="3619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0" name="Text Box 9"/>
          <p:cNvSpPr txBox="1">
            <a:spLocks noChangeArrowheads="1"/>
          </p:cNvSpPr>
          <p:nvPr/>
        </p:nvSpPr>
        <p:spPr bwMode="auto">
          <a:xfrm>
            <a:off x="5771607" y="2244834"/>
            <a:ext cx="3891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3915994" y="2207678"/>
            <a:ext cx="58214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Text Box 9"/>
          <p:cNvSpPr txBox="1">
            <a:spLocks noChangeArrowheads="1"/>
          </p:cNvSpPr>
          <p:nvPr/>
        </p:nvSpPr>
        <p:spPr bwMode="auto">
          <a:xfrm>
            <a:off x="1411747" y="2252379"/>
            <a:ext cx="6273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3" name="Text Box 9"/>
          <p:cNvSpPr txBox="1">
            <a:spLocks noChangeArrowheads="1"/>
          </p:cNvSpPr>
          <p:nvPr/>
        </p:nvSpPr>
        <p:spPr bwMode="auto">
          <a:xfrm>
            <a:off x="966151" y="792569"/>
            <a:ext cx="351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4" name="Text Box 9"/>
          <p:cNvSpPr txBox="1">
            <a:spLocks noChangeArrowheads="1"/>
          </p:cNvSpPr>
          <p:nvPr/>
        </p:nvSpPr>
        <p:spPr bwMode="auto">
          <a:xfrm>
            <a:off x="2272357" y="758487"/>
            <a:ext cx="64666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#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5" name="Text Box 9"/>
          <p:cNvSpPr txBox="1">
            <a:spLocks noChangeArrowheads="1"/>
          </p:cNvSpPr>
          <p:nvPr/>
        </p:nvSpPr>
        <p:spPr bwMode="auto">
          <a:xfrm>
            <a:off x="3525910" y="760619"/>
            <a:ext cx="3619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" name="Text Box 9"/>
          <p:cNvSpPr txBox="1">
            <a:spLocks noChangeArrowheads="1"/>
          </p:cNvSpPr>
          <p:nvPr/>
        </p:nvSpPr>
        <p:spPr bwMode="auto">
          <a:xfrm>
            <a:off x="4757378" y="760619"/>
            <a:ext cx="634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0841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344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344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344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344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115"/>
          <p:cNvSpPr/>
          <p:nvPr/>
        </p:nvSpPr>
        <p:spPr bwMode="auto">
          <a:xfrm>
            <a:off x="-41775" y="2412382"/>
            <a:ext cx="9164782" cy="1827880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0" y="0"/>
            <a:ext cx="9164782" cy="2412383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6715" y="380303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God rest ye merry gentlemen.   Let nothing you dismay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-42735" y="1950718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To save us all from Stan’s </a:t>
            </a:r>
            <a:r>
              <a:rPr lang="en-US" kern="0" dirty="0" err="1" smtClean="0">
                <a:solidFill>
                  <a:srgbClr val="FFFFFF"/>
                </a:solidFill>
              </a:rPr>
              <a:t>pow’r</a:t>
            </a:r>
            <a:r>
              <a:rPr lang="en-US" kern="0" dirty="0" smtClean="0">
                <a:solidFill>
                  <a:srgbClr val="FFFFFF"/>
                </a:solidFill>
              </a:rPr>
              <a:t>  when we were gone a-stray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-29075" y="1154042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Remember Christ our Savior was born on Christmas day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-18327" y="2986187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O tidings of comfort and joy, Comfort and Joy 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-52229" y="4200724"/>
            <a:ext cx="9164782" cy="2625574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83" name="Text Box 3"/>
          <p:cNvSpPr txBox="1">
            <a:spLocks noChangeArrowheads="1"/>
          </p:cNvSpPr>
          <p:nvPr/>
        </p:nvSpPr>
        <p:spPr bwMode="auto">
          <a:xfrm>
            <a:off x="-2469" y="3778597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O tidings of comfort and joy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5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0419" y="0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848885" y="1615707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31380" y="848378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048000" y="2568530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427820" y="3227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143406" y="82612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381540" y="3227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467647" y="814010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606720" y="2624053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563987" y="346750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00438" y="1580459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00438" y="258607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17077" y="344785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7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951355" y="162811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1" name="Text Box 3"/>
          <p:cNvSpPr txBox="1">
            <a:spLocks noChangeArrowheads="1"/>
          </p:cNvSpPr>
          <p:nvPr/>
        </p:nvSpPr>
        <p:spPr bwMode="auto">
          <a:xfrm>
            <a:off x="16715" y="4832797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In Bethlehem in Israel,     this blessed Babe was born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72" name="Text Box 5"/>
          <p:cNvSpPr txBox="1">
            <a:spLocks noChangeArrowheads="1"/>
          </p:cNvSpPr>
          <p:nvPr/>
        </p:nvSpPr>
        <p:spPr bwMode="auto">
          <a:xfrm>
            <a:off x="-42735" y="6403212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The which His Mother Mary   Did nothing take in scorn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73" name="Text Box 4"/>
          <p:cNvSpPr txBox="1">
            <a:spLocks noChangeArrowheads="1"/>
          </p:cNvSpPr>
          <p:nvPr/>
        </p:nvSpPr>
        <p:spPr bwMode="auto">
          <a:xfrm>
            <a:off x="-29075" y="5606536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And laid within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a manger       upon this blessed morn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7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65215" y="4495997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201009" y="6080608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31644" y="5266504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90336" y="448477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830570" y="531345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990079" y="449599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868665" y="5294462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01491" y="6068201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231933" y="606820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179111" y="3422910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8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381382" y="258607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04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115"/>
          <p:cNvSpPr/>
          <p:nvPr/>
        </p:nvSpPr>
        <p:spPr bwMode="auto">
          <a:xfrm>
            <a:off x="-41775" y="2412382"/>
            <a:ext cx="9164782" cy="1827880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0" y="0"/>
            <a:ext cx="9164782" cy="2412383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-18327" y="2986187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O tidings of comfort and joy, </a:t>
            </a:r>
            <a:r>
              <a:rPr lang="en-US" kern="0" dirty="0" err="1" smtClean="0">
                <a:solidFill>
                  <a:srgbClr val="FFFFFF"/>
                </a:solidFill>
              </a:rPr>
              <a:t>Comfrort</a:t>
            </a:r>
            <a:r>
              <a:rPr lang="en-US" kern="0" dirty="0" smtClean="0">
                <a:solidFill>
                  <a:srgbClr val="FFFFFF"/>
                </a:solidFill>
              </a:rPr>
              <a:t> and Joy 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-52229" y="4200724"/>
            <a:ext cx="9164782" cy="2625574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83" name="Text Box 3"/>
          <p:cNvSpPr txBox="1">
            <a:spLocks noChangeArrowheads="1"/>
          </p:cNvSpPr>
          <p:nvPr/>
        </p:nvSpPr>
        <p:spPr bwMode="auto">
          <a:xfrm>
            <a:off x="-2469" y="3778597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O tidings of comfort and joy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6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048000" y="2568530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06720" y="2624053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63987" y="346750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00438" y="258607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17077" y="344785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71" name="Text Box 3"/>
          <p:cNvSpPr txBox="1">
            <a:spLocks noChangeArrowheads="1"/>
          </p:cNvSpPr>
          <p:nvPr/>
        </p:nvSpPr>
        <p:spPr bwMode="auto">
          <a:xfrm>
            <a:off x="41121" y="394674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From God our heavenly Father   A blessed angel came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72" name="Text Box 5"/>
          <p:cNvSpPr txBox="1">
            <a:spLocks noChangeArrowheads="1"/>
          </p:cNvSpPr>
          <p:nvPr/>
        </p:nvSpPr>
        <p:spPr bwMode="auto">
          <a:xfrm>
            <a:off x="-18329" y="1965089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How that in Bethlehem was born The Son of God by name: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73" name="Text Box 4"/>
          <p:cNvSpPr txBox="1">
            <a:spLocks noChangeArrowheads="1"/>
          </p:cNvSpPr>
          <p:nvPr/>
        </p:nvSpPr>
        <p:spPr bwMode="auto">
          <a:xfrm>
            <a:off x="-4669" y="1168413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And unto certain shepherds brought tidings of the same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7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44825" y="14371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708725" y="1630078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56050" y="828381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452226" y="4664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554568" y="79926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405946" y="46648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250199" y="870750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24844" y="1594830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652255" y="164248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179111" y="3422910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8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381382" y="258607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0" name="Text Box 3"/>
          <p:cNvSpPr txBox="1">
            <a:spLocks noChangeArrowheads="1"/>
          </p:cNvSpPr>
          <p:nvPr/>
        </p:nvSpPr>
        <p:spPr bwMode="auto">
          <a:xfrm>
            <a:off x="-11108" y="4794218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“Fear not”  then said the angel,  ‘and  do not be afraid,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21" name="Text Box 5"/>
          <p:cNvSpPr txBox="1">
            <a:spLocks noChangeArrowheads="1"/>
          </p:cNvSpPr>
          <p:nvPr/>
        </p:nvSpPr>
        <p:spPr bwMode="auto">
          <a:xfrm>
            <a:off x="-70558" y="6364633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So frequently to vanquish all the friends of Satan quite”;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22" name="Text Box 4"/>
          <p:cNvSpPr txBox="1">
            <a:spLocks noChangeArrowheads="1"/>
          </p:cNvSpPr>
          <p:nvPr/>
        </p:nvSpPr>
        <p:spPr bwMode="auto">
          <a:xfrm>
            <a:off x="-56898" y="5567957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This day is born a Savior, of  virtue,  power,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and  might;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2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92596" y="4413915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067824" y="6006736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93003" y="5219996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684411" y="444176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29777" y="526229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111863" y="4446192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026310" y="5234958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72615" y="5994374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155410" y="60420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96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115"/>
          <p:cNvSpPr/>
          <p:nvPr/>
        </p:nvSpPr>
        <p:spPr bwMode="auto">
          <a:xfrm>
            <a:off x="-41775" y="2412382"/>
            <a:ext cx="9164782" cy="1827880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0" y="0"/>
            <a:ext cx="9164782" cy="241238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-18327" y="2986187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O tidings of comfort and joy, </a:t>
            </a:r>
            <a:r>
              <a:rPr lang="en-US" kern="0" dirty="0" err="1" smtClean="0">
                <a:solidFill>
                  <a:srgbClr val="FFFFFF"/>
                </a:solidFill>
              </a:rPr>
              <a:t>Comfrort</a:t>
            </a:r>
            <a:r>
              <a:rPr lang="en-US" kern="0" dirty="0" smtClean="0">
                <a:solidFill>
                  <a:srgbClr val="FFFFFF"/>
                </a:solidFill>
              </a:rPr>
              <a:t> and Joy 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-12363" y="4240262"/>
            <a:ext cx="9164782" cy="2625574"/>
          </a:xfrm>
          <a:prstGeom prst="rect">
            <a:avLst/>
          </a:prstGeom>
          <a:solidFill>
            <a:schemeClr val="accent6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83" name="Text Box 3"/>
          <p:cNvSpPr txBox="1">
            <a:spLocks noChangeArrowheads="1"/>
          </p:cNvSpPr>
          <p:nvPr/>
        </p:nvSpPr>
        <p:spPr bwMode="auto">
          <a:xfrm>
            <a:off x="-2469" y="3778597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O tidings of comfort and joy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6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082592" y="2580020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06720" y="2624053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63987" y="346750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00438" y="258607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17077" y="344785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7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440580" y="162811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1" name="Text Box 3"/>
          <p:cNvSpPr txBox="1">
            <a:spLocks noChangeArrowheads="1"/>
          </p:cNvSpPr>
          <p:nvPr/>
        </p:nvSpPr>
        <p:spPr bwMode="auto">
          <a:xfrm>
            <a:off x="41121" y="381974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The shepherds at those tidings      rejoiced much in mind,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72" name="Text Box 5"/>
          <p:cNvSpPr txBox="1">
            <a:spLocks noChangeArrowheads="1"/>
          </p:cNvSpPr>
          <p:nvPr/>
        </p:nvSpPr>
        <p:spPr bwMode="auto">
          <a:xfrm>
            <a:off x="-18329" y="1952389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And went to Bethlehem straightway     this blessed Babe to find: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73" name="Text Box 4"/>
          <p:cNvSpPr txBox="1">
            <a:spLocks noChangeArrowheads="1"/>
          </p:cNvSpPr>
          <p:nvPr/>
        </p:nvSpPr>
        <p:spPr bwMode="auto">
          <a:xfrm>
            <a:off x="-4669" y="1155713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And left their flocks a-feeding,    in tempest, storm and wind,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7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44825" y="1671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372994" y="1564713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84156" y="843639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437715" y="167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481305" y="81568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361873" y="56590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733907" y="815681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8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56050" y="1607264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426064" y="155227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146375" y="3439984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486400" y="262405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57836" y="4630120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And when to Bethlehem they came, whereat this infant lay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40" name="Text Box 5"/>
          <p:cNvSpPr txBox="1">
            <a:spLocks noChangeArrowheads="1"/>
          </p:cNvSpPr>
          <p:nvPr/>
        </p:nvSpPr>
        <p:spPr bwMode="auto">
          <a:xfrm>
            <a:off x="-1614" y="6200535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His mother Mary kneeling down,    unto the Lord did pray: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12046" y="5403859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They found him in a manger where oxen feed on hay;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4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61540" y="4249817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594437" y="5865524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72501" y="5098195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241844" y="428209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533183" y="507594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750622" y="4282094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025060" y="506382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41559" y="5830276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530383" y="586552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13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115"/>
          <p:cNvSpPr/>
          <p:nvPr/>
        </p:nvSpPr>
        <p:spPr bwMode="auto">
          <a:xfrm>
            <a:off x="-41775" y="2412382"/>
            <a:ext cx="9164782" cy="1827880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0" y="0"/>
            <a:ext cx="9164782" cy="2412383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-18327" y="2986187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O tidings of comfort and joy, </a:t>
            </a:r>
            <a:r>
              <a:rPr lang="en-US" kern="0" dirty="0" err="1" smtClean="0">
                <a:solidFill>
                  <a:srgbClr val="FFFFFF"/>
                </a:solidFill>
              </a:rPr>
              <a:t>Comfrort</a:t>
            </a:r>
            <a:r>
              <a:rPr lang="en-US" kern="0" dirty="0" smtClean="0">
                <a:solidFill>
                  <a:srgbClr val="FFFFFF"/>
                </a:solidFill>
              </a:rPr>
              <a:t> and Joy 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-12363" y="4240262"/>
            <a:ext cx="9164782" cy="2625574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83" name="Text Box 3"/>
          <p:cNvSpPr txBox="1">
            <a:spLocks noChangeArrowheads="1"/>
          </p:cNvSpPr>
          <p:nvPr/>
        </p:nvSpPr>
        <p:spPr bwMode="auto">
          <a:xfrm>
            <a:off x="-2469" y="3778597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O tidings of comfort and joy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6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971800" y="2625988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06720" y="2624053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63987" y="346750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00438" y="258607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17077" y="344785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71" name="Text Box 3"/>
          <p:cNvSpPr txBox="1">
            <a:spLocks noChangeArrowheads="1"/>
          </p:cNvSpPr>
          <p:nvPr/>
        </p:nvSpPr>
        <p:spPr bwMode="auto">
          <a:xfrm>
            <a:off x="-16258" y="387797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Now to the Lord sing praises,     all you with in this place,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72" name="Text Box 5"/>
          <p:cNvSpPr txBox="1">
            <a:spLocks noChangeArrowheads="1"/>
          </p:cNvSpPr>
          <p:nvPr/>
        </p:nvSpPr>
        <p:spPr bwMode="auto">
          <a:xfrm>
            <a:off x="-75708" y="1958212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This holy tide of Christmas   all others doth deface</a:t>
            </a:r>
            <a:r>
              <a:rPr lang="en-US" kern="0" dirty="0">
                <a:solidFill>
                  <a:srgbClr val="FFFFFF"/>
                </a:solidFill>
              </a:rPr>
              <a:t>:</a:t>
            </a:r>
          </a:p>
        </p:txBody>
      </p:sp>
      <p:sp>
        <p:nvSpPr>
          <p:cNvPr id="73" name="Text Box 4"/>
          <p:cNvSpPr txBox="1">
            <a:spLocks noChangeArrowheads="1"/>
          </p:cNvSpPr>
          <p:nvPr/>
        </p:nvSpPr>
        <p:spPr bwMode="auto">
          <a:xfrm>
            <a:off x="-62048" y="1161536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And with true love and brotherhood       each other now embrace;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7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87446" y="7494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003075" y="1623201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98407" y="855872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575095" y="19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589357" y="81778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348567" y="39771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193443" y="821504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67465" y="1587953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731564" y="160621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360110" y="262598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127758" y="3447852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13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904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0" y="0"/>
            <a:ext cx="9164782" cy="3549296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9449" y="681274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   Joy to the world!   The lord is come;       Let earth receive her King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-1" y="2251689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        And </a:t>
            </a:r>
            <a:r>
              <a:rPr lang="en-US" kern="0" dirty="0">
                <a:solidFill>
                  <a:srgbClr val="FFFFFF"/>
                </a:solidFill>
              </a:rPr>
              <a:t>Heav’n and nature sing</a:t>
            </a:r>
            <a:r>
              <a:rPr lang="en-US" kern="0" dirty="0" smtClean="0">
                <a:solidFill>
                  <a:srgbClr val="FFFFFF"/>
                </a:solidFill>
              </a:rPr>
              <a:t>,      And </a:t>
            </a:r>
            <a:r>
              <a:rPr lang="en-US" kern="0" dirty="0">
                <a:solidFill>
                  <a:srgbClr val="FFFFFF"/>
                </a:solidFill>
              </a:rPr>
              <a:t>Heav’n and nature sing</a:t>
            </a:r>
            <a:r>
              <a:rPr lang="en-US" kern="0" dirty="0" smtClean="0">
                <a:solidFill>
                  <a:srgbClr val="FFFFFF"/>
                </a:solidFill>
              </a:rPr>
              <a:t>,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4314088" y="340096"/>
            <a:ext cx="4183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13659" y="1455013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     Let every heart   prepare Him room</a:t>
            </a:r>
            <a:r>
              <a:rPr lang="en-US" kern="0" dirty="0" smtClean="0">
                <a:solidFill>
                  <a:srgbClr val="FFFFFF"/>
                </a:solidFill>
              </a:rPr>
              <a:t>,  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2535013" y="2711516"/>
            <a:ext cx="3224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7012526" y="326809"/>
            <a:ext cx="3810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8" name="Text Box 9"/>
          <p:cNvSpPr txBox="1">
            <a:spLocks noChangeArrowheads="1"/>
          </p:cNvSpPr>
          <p:nvPr/>
        </p:nvSpPr>
        <p:spPr bwMode="auto">
          <a:xfrm>
            <a:off x="8146101" y="326809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3488234" y="347991"/>
            <a:ext cx="351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2" name="Text Box 17"/>
          <p:cNvSpPr txBox="1">
            <a:spLocks noChangeArrowheads="1"/>
          </p:cNvSpPr>
          <p:nvPr/>
        </p:nvSpPr>
        <p:spPr bwMode="auto">
          <a:xfrm>
            <a:off x="6133579" y="337400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0" y="3056326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     And </a:t>
            </a:r>
            <a:r>
              <a:rPr lang="en-US" kern="0" dirty="0" err="1">
                <a:solidFill>
                  <a:srgbClr val="FFFFFF"/>
                </a:solidFill>
              </a:rPr>
              <a:t>heav’n</a:t>
            </a:r>
            <a:r>
              <a:rPr lang="en-US" kern="0" dirty="0">
                <a:solidFill>
                  <a:srgbClr val="FFFFFF"/>
                </a:solidFill>
              </a:rPr>
              <a:t> </a:t>
            </a:r>
            <a:r>
              <a:rPr lang="en-US" kern="0" dirty="0" smtClean="0">
                <a:solidFill>
                  <a:srgbClr val="FFFFFF"/>
                </a:solidFill>
              </a:rPr>
              <a:t>    and  </a:t>
            </a:r>
            <a:r>
              <a:rPr lang="en-US" kern="0" dirty="0" err="1" smtClean="0">
                <a:solidFill>
                  <a:srgbClr val="FFFFFF"/>
                </a:solidFill>
              </a:rPr>
              <a:t>heav’n</a:t>
            </a:r>
            <a:r>
              <a:rPr lang="en-US" kern="0" dirty="0" smtClean="0">
                <a:solidFill>
                  <a:srgbClr val="FFFFFF"/>
                </a:solidFill>
              </a:rPr>
              <a:t>        and   </a:t>
            </a:r>
            <a:r>
              <a:rPr lang="en-US" kern="0" dirty="0" err="1" smtClean="0">
                <a:solidFill>
                  <a:srgbClr val="FFFFFF"/>
                </a:solidFill>
              </a:rPr>
              <a:t>na-ture</a:t>
            </a:r>
            <a:r>
              <a:rPr lang="en-US" kern="0" dirty="0" smtClean="0">
                <a:solidFill>
                  <a:srgbClr val="FFFFFF"/>
                </a:solidFill>
              </a:rPr>
              <a:t>  sing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2" name="Text Box 9"/>
          <p:cNvSpPr txBox="1">
            <a:spLocks noChangeArrowheads="1"/>
          </p:cNvSpPr>
          <p:nvPr/>
        </p:nvSpPr>
        <p:spPr bwMode="auto">
          <a:xfrm>
            <a:off x="3911804" y="340096"/>
            <a:ext cx="3137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5603333" y="2747801"/>
            <a:ext cx="479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0" name="Text Box 9"/>
          <p:cNvSpPr txBox="1">
            <a:spLocks noChangeArrowheads="1"/>
          </p:cNvSpPr>
          <p:nvPr/>
        </p:nvSpPr>
        <p:spPr bwMode="auto">
          <a:xfrm>
            <a:off x="2856997" y="335281"/>
            <a:ext cx="5297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1" name="Text Box 9"/>
          <p:cNvSpPr txBox="1">
            <a:spLocks noChangeArrowheads="1"/>
          </p:cNvSpPr>
          <p:nvPr/>
        </p:nvSpPr>
        <p:spPr bwMode="auto">
          <a:xfrm>
            <a:off x="670552" y="350110"/>
            <a:ext cx="41381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5" name="Text Box 9"/>
          <p:cNvSpPr txBox="1">
            <a:spLocks noChangeArrowheads="1"/>
          </p:cNvSpPr>
          <p:nvPr/>
        </p:nvSpPr>
        <p:spPr bwMode="auto">
          <a:xfrm>
            <a:off x="5174171" y="2729897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6" name="Text Box 17"/>
          <p:cNvSpPr txBox="1">
            <a:spLocks noChangeArrowheads="1"/>
          </p:cNvSpPr>
          <p:nvPr/>
        </p:nvSpPr>
        <p:spPr bwMode="auto">
          <a:xfrm>
            <a:off x="5264695" y="1943418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9" name="Text Box 9"/>
          <p:cNvSpPr txBox="1">
            <a:spLocks noChangeArrowheads="1"/>
          </p:cNvSpPr>
          <p:nvPr/>
        </p:nvSpPr>
        <p:spPr bwMode="auto">
          <a:xfrm>
            <a:off x="4484217" y="2732776"/>
            <a:ext cx="5297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4" name="Text Box 9"/>
          <p:cNvSpPr txBox="1">
            <a:spLocks noChangeArrowheads="1"/>
          </p:cNvSpPr>
          <p:nvPr/>
        </p:nvSpPr>
        <p:spPr bwMode="auto">
          <a:xfrm>
            <a:off x="1253423" y="1949169"/>
            <a:ext cx="3210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700802" y="1157708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3" name="Text Box 9"/>
          <p:cNvSpPr txBox="1">
            <a:spLocks noChangeArrowheads="1"/>
          </p:cNvSpPr>
          <p:nvPr/>
        </p:nvSpPr>
        <p:spPr bwMode="auto">
          <a:xfrm>
            <a:off x="3095246" y="2732776"/>
            <a:ext cx="3210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5" name="Text Box 9"/>
          <p:cNvSpPr txBox="1">
            <a:spLocks noChangeArrowheads="1"/>
          </p:cNvSpPr>
          <p:nvPr/>
        </p:nvSpPr>
        <p:spPr bwMode="auto">
          <a:xfrm>
            <a:off x="1452958" y="2747801"/>
            <a:ext cx="3210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6" name="Text Box 9"/>
          <p:cNvSpPr txBox="1">
            <a:spLocks noChangeArrowheads="1"/>
          </p:cNvSpPr>
          <p:nvPr/>
        </p:nvSpPr>
        <p:spPr bwMode="auto">
          <a:xfrm>
            <a:off x="6275658" y="2747801"/>
            <a:ext cx="3210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-12363" y="3505200"/>
            <a:ext cx="9164782" cy="336063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83" name="Text Box 3"/>
          <p:cNvSpPr txBox="1">
            <a:spLocks noChangeArrowheads="1"/>
          </p:cNvSpPr>
          <p:nvPr/>
        </p:nvSpPr>
        <p:spPr bwMode="auto">
          <a:xfrm>
            <a:off x="-20782" y="3980274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   Joy to the world!   The Savior reigns      Let men their songs employ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4" name="Text Box 5"/>
          <p:cNvSpPr txBox="1">
            <a:spLocks noChangeArrowheads="1"/>
          </p:cNvSpPr>
          <p:nvPr/>
        </p:nvSpPr>
        <p:spPr bwMode="auto">
          <a:xfrm>
            <a:off x="-12364" y="5568229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            repeat </a:t>
            </a:r>
            <a:r>
              <a:rPr lang="en-US" kern="0" dirty="0">
                <a:solidFill>
                  <a:srgbClr val="FFFFFF"/>
                </a:solidFill>
              </a:rPr>
              <a:t>the sounding joy</a:t>
            </a:r>
            <a:r>
              <a:rPr lang="en-US" kern="0" dirty="0" smtClean="0">
                <a:solidFill>
                  <a:srgbClr val="FFFFFF"/>
                </a:solidFill>
              </a:rPr>
              <a:t>,      repeat the sounding joy,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5" name="Text Box 9"/>
          <p:cNvSpPr txBox="1">
            <a:spLocks noChangeArrowheads="1"/>
          </p:cNvSpPr>
          <p:nvPr/>
        </p:nvSpPr>
        <p:spPr bwMode="auto">
          <a:xfrm>
            <a:off x="4301725" y="3656636"/>
            <a:ext cx="4183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86" name="Text Box 4"/>
          <p:cNvSpPr txBox="1">
            <a:spLocks noChangeArrowheads="1"/>
          </p:cNvSpPr>
          <p:nvPr/>
        </p:nvSpPr>
        <p:spPr bwMode="auto">
          <a:xfrm>
            <a:off x="1296" y="4771553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     while fields and floods   rocks hills and plains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88" name="Text Box 9"/>
          <p:cNvSpPr txBox="1">
            <a:spLocks noChangeArrowheads="1"/>
          </p:cNvSpPr>
          <p:nvPr/>
        </p:nvSpPr>
        <p:spPr bwMode="auto">
          <a:xfrm>
            <a:off x="2217082" y="6029894"/>
            <a:ext cx="3224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9" name="Text Box 9"/>
          <p:cNvSpPr txBox="1">
            <a:spLocks noChangeArrowheads="1"/>
          </p:cNvSpPr>
          <p:nvPr/>
        </p:nvSpPr>
        <p:spPr bwMode="auto">
          <a:xfrm>
            <a:off x="7159593" y="3610942"/>
            <a:ext cx="3810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0" name="Text Box 9"/>
          <p:cNvSpPr txBox="1">
            <a:spLocks noChangeArrowheads="1"/>
          </p:cNvSpPr>
          <p:nvPr/>
        </p:nvSpPr>
        <p:spPr bwMode="auto">
          <a:xfrm>
            <a:off x="7878631" y="3649299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1" name="Text Box 9"/>
          <p:cNvSpPr txBox="1">
            <a:spLocks noChangeArrowheads="1"/>
          </p:cNvSpPr>
          <p:nvPr/>
        </p:nvSpPr>
        <p:spPr bwMode="auto">
          <a:xfrm>
            <a:off x="3475871" y="3664531"/>
            <a:ext cx="351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92" name="Text Box 17"/>
          <p:cNvSpPr txBox="1">
            <a:spLocks noChangeArrowheads="1"/>
          </p:cNvSpPr>
          <p:nvPr/>
        </p:nvSpPr>
        <p:spPr bwMode="auto">
          <a:xfrm>
            <a:off x="6121216" y="3653940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93" name="Text Box 5"/>
          <p:cNvSpPr txBox="1">
            <a:spLocks noChangeArrowheads="1"/>
          </p:cNvSpPr>
          <p:nvPr/>
        </p:nvSpPr>
        <p:spPr bwMode="auto">
          <a:xfrm>
            <a:off x="-12363" y="6372866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            repeat ,  re-peat  the  sounding   joy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94" name="Text Box 9"/>
          <p:cNvSpPr txBox="1">
            <a:spLocks noChangeArrowheads="1"/>
          </p:cNvSpPr>
          <p:nvPr/>
        </p:nvSpPr>
        <p:spPr bwMode="auto">
          <a:xfrm>
            <a:off x="3899441" y="3656636"/>
            <a:ext cx="3137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5" name="Text Box 9"/>
          <p:cNvSpPr txBox="1">
            <a:spLocks noChangeArrowheads="1"/>
          </p:cNvSpPr>
          <p:nvPr/>
        </p:nvSpPr>
        <p:spPr bwMode="auto">
          <a:xfrm>
            <a:off x="4380577" y="6042830"/>
            <a:ext cx="479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6" name="Text Box 9"/>
          <p:cNvSpPr txBox="1">
            <a:spLocks noChangeArrowheads="1"/>
          </p:cNvSpPr>
          <p:nvPr/>
        </p:nvSpPr>
        <p:spPr bwMode="auto">
          <a:xfrm>
            <a:off x="2844634" y="3651821"/>
            <a:ext cx="5297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7" name="Text Box 9"/>
          <p:cNvSpPr txBox="1">
            <a:spLocks noChangeArrowheads="1"/>
          </p:cNvSpPr>
          <p:nvPr/>
        </p:nvSpPr>
        <p:spPr bwMode="auto">
          <a:xfrm>
            <a:off x="658189" y="3666650"/>
            <a:ext cx="41381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" name="Text Box 9"/>
          <p:cNvSpPr txBox="1">
            <a:spLocks noChangeArrowheads="1"/>
          </p:cNvSpPr>
          <p:nvPr/>
        </p:nvSpPr>
        <p:spPr bwMode="auto">
          <a:xfrm>
            <a:off x="3854818" y="6056567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3" name="Text Box 17"/>
          <p:cNvSpPr txBox="1">
            <a:spLocks noChangeArrowheads="1"/>
          </p:cNvSpPr>
          <p:nvPr/>
        </p:nvSpPr>
        <p:spPr bwMode="auto">
          <a:xfrm>
            <a:off x="5252332" y="5259958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" name="Text Box 9"/>
          <p:cNvSpPr txBox="1">
            <a:spLocks noChangeArrowheads="1"/>
          </p:cNvSpPr>
          <p:nvPr/>
        </p:nvSpPr>
        <p:spPr bwMode="auto">
          <a:xfrm>
            <a:off x="3255764" y="6056567"/>
            <a:ext cx="5297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5" name="Text Box 9"/>
          <p:cNvSpPr txBox="1">
            <a:spLocks noChangeArrowheads="1"/>
          </p:cNvSpPr>
          <p:nvPr/>
        </p:nvSpPr>
        <p:spPr bwMode="auto">
          <a:xfrm>
            <a:off x="1241060" y="5265709"/>
            <a:ext cx="3210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06" name="Text Box 9"/>
          <p:cNvSpPr txBox="1">
            <a:spLocks noChangeArrowheads="1"/>
          </p:cNvSpPr>
          <p:nvPr/>
        </p:nvSpPr>
        <p:spPr bwMode="auto">
          <a:xfrm>
            <a:off x="688439" y="4474248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7" name="Text Box 9"/>
          <p:cNvSpPr txBox="1">
            <a:spLocks noChangeArrowheads="1"/>
          </p:cNvSpPr>
          <p:nvPr/>
        </p:nvSpPr>
        <p:spPr bwMode="auto">
          <a:xfrm>
            <a:off x="2733130" y="6029894"/>
            <a:ext cx="3210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08" name="Text Box 9"/>
          <p:cNvSpPr txBox="1">
            <a:spLocks noChangeArrowheads="1"/>
          </p:cNvSpPr>
          <p:nvPr/>
        </p:nvSpPr>
        <p:spPr bwMode="auto">
          <a:xfrm>
            <a:off x="1503128" y="6029894"/>
            <a:ext cx="3210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09" name="Text Box 9"/>
          <p:cNvSpPr txBox="1">
            <a:spLocks noChangeArrowheads="1"/>
          </p:cNvSpPr>
          <p:nvPr/>
        </p:nvSpPr>
        <p:spPr bwMode="auto">
          <a:xfrm>
            <a:off x="5120602" y="6042830"/>
            <a:ext cx="3210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10" name="Text Box 9"/>
          <p:cNvSpPr txBox="1">
            <a:spLocks noChangeArrowheads="1"/>
          </p:cNvSpPr>
          <p:nvPr/>
        </p:nvSpPr>
        <p:spPr bwMode="auto">
          <a:xfrm>
            <a:off x="2842059" y="1157708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1" name="Text Box 9"/>
          <p:cNvSpPr txBox="1">
            <a:spLocks noChangeArrowheads="1"/>
          </p:cNvSpPr>
          <p:nvPr/>
        </p:nvSpPr>
        <p:spPr bwMode="auto">
          <a:xfrm>
            <a:off x="3692330" y="4474248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" name="Text Box 9"/>
          <p:cNvSpPr txBox="1">
            <a:spLocks noChangeArrowheads="1"/>
          </p:cNvSpPr>
          <p:nvPr/>
        </p:nvSpPr>
        <p:spPr bwMode="auto">
          <a:xfrm>
            <a:off x="3403922" y="5259958"/>
            <a:ext cx="55587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3" name="Text Box 17"/>
          <p:cNvSpPr txBox="1">
            <a:spLocks noChangeArrowheads="1"/>
          </p:cNvSpPr>
          <p:nvPr/>
        </p:nvSpPr>
        <p:spPr bwMode="auto">
          <a:xfrm>
            <a:off x="6709501" y="5233218"/>
            <a:ext cx="60569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4" name="Text Box 9"/>
          <p:cNvSpPr txBox="1">
            <a:spLocks noChangeArrowheads="1"/>
          </p:cNvSpPr>
          <p:nvPr/>
        </p:nvSpPr>
        <p:spPr bwMode="auto">
          <a:xfrm>
            <a:off x="3633865" y="1943418"/>
            <a:ext cx="55587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5" name="Text Box 17"/>
          <p:cNvSpPr txBox="1">
            <a:spLocks noChangeArrowheads="1"/>
          </p:cNvSpPr>
          <p:nvPr/>
        </p:nvSpPr>
        <p:spPr bwMode="auto">
          <a:xfrm>
            <a:off x="7538893" y="1916678"/>
            <a:ext cx="60569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993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904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904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-20782" y="758949"/>
            <a:ext cx="9164782" cy="2575858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100" kern="0" dirty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-20782" y="1208349"/>
            <a:ext cx="9242118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100" kern="0" dirty="0" smtClean="0">
                <a:solidFill>
                  <a:srgbClr val="FFFFFF"/>
                </a:solidFill>
              </a:rPr>
              <a:t> The first Noel, the angels did say was to certain poor shepherds in fields as they lay</a:t>
            </a:r>
            <a:endParaRPr lang="en-US" sz="2100" kern="0" dirty="0">
              <a:solidFill>
                <a:srgbClr val="FFFFFF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-33145" y="1989682"/>
            <a:ext cx="91647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000" kern="0" dirty="0" smtClean="0">
                <a:solidFill>
                  <a:srgbClr val="FFFFFF"/>
                </a:solidFill>
              </a:rPr>
              <a:t> In fields where they lay keeping their sheep on a cold winter’s night that was so deep</a:t>
            </a:r>
            <a:endParaRPr lang="en-US" sz="2000" kern="0" dirty="0">
              <a:solidFill>
                <a:srgbClr val="FFFFFF"/>
              </a:solidFill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-33145" y="2389792"/>
            <a:ext cx="9164782" cy="945015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C00000"/>
              </a:solidFill>
            </a:endParaRPr>
          </a:p>
        </p:txBody>
      </p:sp>
      <p:sp>
        <p:nvSpPr>
          <p:cNvPr id="83" name="Text Box 3"/>
          <p:cNvSpPr txBox="1">
            <a:spLocks noChangeArrowheads="1"/>
          </p:cNvSpPr>
          <p:nvPr/>
        </p:nvSpPr>
        <p:spPr bwMode="auto">
          <a:xfrm>
            <a:off x="41182" y="2827333"/>
            <a:ext cx="9164782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100" kern="0" dirty="0" smtClean="0">
                <a:solidFill>
                  <a:srgbClr val="FFFFFF"/>
                </a:solidFill>
              </a:rPr>
              <a:t>   Noel,    Noel,  Noel,   Noel         Born is the King  of  Israel!</a:t>
            </a:r>
            <a:endParaRPr lang="en-US" sz="2100" kern="0" dirty="0">
              <a:solidFill>
                <a:srgbClr val="FFFFFF"/>
              </a:solidFill>
            </a:endParaRPr>
          </a:p>
        </p:txBody>
      </p:sp>
      <p:sp>
        <p:nvSpPr>
          <p:cNvPr id="5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88818" y="89640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36618" y="90829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5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46018" y="88788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103418" y="89640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346277" y="89640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816832" y="88622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6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8132618" y="90829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88818" y="160845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595583" y="162035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6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53425" y="160845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941618" y="162035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084618" y="163058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446818" y="163058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7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8132618" y="162035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8">
            <a:hlinkClick r:id="rId5"/>
          </p:cNvPr>
          <p:cNvSpPr txBox="1">
            <a:spLocks noChangeArrowheads="1"/>
          </p:cNvSpPr>
          <p:nvPr/>
        </p:nvSpPr>
        <p:spPr bwMode="auto">
          <a:xfrm>
            <a:off x="0" y="254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-20782" y="4068356"/>
            <a:ext cx="9164782" cy="2575858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100" kern="0" dirty="0" smtClean="0">
              <a:solidFill>
                <a:srgbClr val="000000"/>
              </a:solidFill>
            </a:endParaRPr>
          </a:p>
        </p:txBody>
      </p:sp>
      <p:sp>
        <p:nvSpPr>
          <p:cNvPr id="117" name="Text Box 3"/>
          <p:cNvSpPr txBox="1">
            <a:spLocks noChangeArrowheads="1"/>
          </p:cNvSpPr>
          <p:nvPr/>
        </p:nvSpPr>
        <p:spPr bwMode="auto">
          <a:xfrm>
            <a:off x="-20782" y="4517756"/>
            <a:ext cx="9242118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100" kern="0" dirty="0" smtClean="0">
                <a:solidFill>
                  <a:srgbClr val="FFFFFF"/>
                </a:solidFill>
              </a:rPr>
              <a:t>   They looked up and saw a star     shining in the East beyond them far</a:t>
            </a:r>
            <a:endParaRPr lang="en-US" sz="2100" kern="0" dirty="0">
              <a:solidFill>
                <a:srgbClr val="FFFFFF"/>
              </a:solidFill>
            </a:endParaRPr>
          </a:p>
        </p:txBody>
      </p:sp>
      <p:sp>
        <p:nvSpPr>
          <p:cNvPr id="118" name="Text Box 5"/>
          <p:cNvSpPr txBox="1">
            <a:spLocks noChangeArrowheads="1"/>
          </p:cNvSpPr>
          <p:nvPr/>
        </p:nvSpPr>
        <p:spPr bwMode="auto">
          <a:xfrm>
            <a:off x="-33145" y="5299089"/>
            <a:ext cx="91647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000" kern="0" dirty="0" smtClean="0">
                <a:solidFill>
                  <a:srgbClr val="FFFFFF"/>
                </a:solidFill>
              </a:rPr>
              <a:t>  And to the earth it gave great light    And so it continued both day and night</a:t>
            </a:r>
            <a:endParaRPr lang="en-US" sz="2000" kern="0" dirty="0">
              <a:solidFill>
                <a:srgbClr val="FFFFFF"/>
              </a:solidFill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-33145" y="5699199"/>
            <a:ext cx="9164782" cy="945015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C00000"/>
              </a:solidFill>
            </a:endParaRPr>
          </a:p>
        </p:txBody>
      </p:sp>
      <p:sp>
        <p:nvSpPr>
          <p:cNvPr id="120" name="Text Box 3"/>
          <p:cNvSpPr txBox="1">
            <a:spLocks noChangeArrowheads="1"/>
          </p:cNvSpPr>
          <p:nvPr/>
        </p:nvSpPr>
        <p:spPr bwMode="auto">
          <a:xfrm>
            <a:off x="41182" y="6136740"/>
            <a:ext cx="9164782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100" kern="0" dirty="0" smtClean="0">
                <a:solidFill>
                  <a:srgbClr val="FFFFFF"/>
                </a:solidFill>
              </a:rPr>
              <a:t>   Noel,    Noel,  Noel,   Noel         Born is the King  of  Israel!</a:t>
            </a:r>
            <a:endParaRPr lang="en-US" sz="2100" kern="0" dirty="0">
              <a:solidFill>
                <a:srgbClr val="FFFFFF"/>
              </a:solidFill>
            </a:endParaRPr>
          </a:p>
        </p:txBody>
      </p:sp>
      <p:sp>
        <p:nvSpPr>
          <p:cNvPr id="12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914803" y="420581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453376" y="420581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2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693322" y="419728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2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103418" y="420581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868295" y="421770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065025" y="423418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3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304611" y="420581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88818" y="491786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595583" y="492975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3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303324" y="492975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3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178306" y="492975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364790" y="493998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435436" y="494982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4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304611" y="496848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91085" y="580961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76078" y="581814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4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721271" y="581814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36099" y="580961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4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873152" y="580327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065025" y="580961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494318" y="577951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50" name="Text Box 8">
            <a:hlinkClick r:id="rId5"/>
          </p:cNvPr>
          <p:cNvSpPr txBox="1">
            <a:spLocks noChangeArrowheads="1"/>
          </p:cNvSpPr>
          <p:nvPr/>
        </p:nvSpPr>
        <p:spPr bwMode="auto">
          <a:xfrm>
            <a:off x="0" y="3334807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8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782769" y="823681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416839" y="1589572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321538" y="4119262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084618" y="4949821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85975" y="5789284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217730" y="5764129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74170" y="249296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59163" y="250149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9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704356" y="250149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19184" y="249296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856237" y="248662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048110" y="249296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477403" y="246287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69060" y="2472636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200815" y="2447481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33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-20782" y="758949"/>
            <a:ext cx="9164782" cy="2575858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100" kern="0" dirty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-20782" y="1208349"/>
            <a:ext cx="9242118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100" kern="0" dirty="0" smtClean="0">
                <a:solidFill>
                  <a:srgbClr val="FFFFFF"/>
                </a:solidFill>
              </a:rPr>
              <a:t> And by the light of that same star   Three Wise men came from country far</a:t>
            </a:r>
            <a:endParaRPr lang="en-US" sz="2100" kern="0" dirty="0">
              <a:solidFill>
                <a:srgbClr val="FFFFFF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-33145" y="1989682"/>
            <a:ext cx="91647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000" kern="0" dirty="0" smtClean="0">
                <a:solidFill>
                  <a:srgbClr val="FFFFFF"/>
                </a:solidFill>
              </a:rPr>
              <a:t> To seek for a King was their intent    And to follow the star wherever it went.</a:t>
            </a:r>
            <a:endParaRPr lang="en-US" sz="2000" kern="0" dirty="0">
              <a:solidFill>
                <a:srgbClr val="FFFFFF"/>
              </a:solidFill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-33145" y="2389792"/>
            <a:ext cx="9164782" cy="945015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C00000"/>
              </a:solidFill>
            </a:endParaRPr>
          </a:p>
        </p:txBody>
      </p:sp>
      <p:sp>
        <p:nvSpPr>
          <p:cNvPr id="83" name="Text Box 3"/>
          <p:cNvSpPr txBox="1">
            <a:spLocks noChangeArrowheads="1"/>
          </p:cNvSpPr>
          <p:nvPr/>
        </p:nvSpPr>
        <p:spPr bwMode="auto">
          <a:xfrm>
            <a:off x="41182" y="2827333"/>
            <a:ext cx="9164782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100" kern="0" dirty="0" smtClean="0">
                <a:solidFill>
                  <a:srgbClr val="FFFFFF"/>
                </a:solidFill>
              </a:rPr>
              <a:t>   Noel,    Noel,  Noel,   Noel         Born is the King  of  Israel!</a:t>
            </a:r>
            <a:endParaRPr lang="en-US" sz="2100" kern="0" dirty="0">
              <a:solidFill>
                <a:srgbClr val="FFFFFF"/>
              </a:solidFill>
            </a:endParaRPr>
          </a:p>
        </p:txBody>
      </p:sp>
      <p:sp>
        <p:nvSpPr>
          <p:cNvPr id="5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88818" y="89640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360492" y="93276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5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378269" y="85078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323819" y="89640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701561" y="87428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394268" y="86833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6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840122" y="88027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88818" y="160845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595583" y="162035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6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442367" y="163134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245625" y="158139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600277" y="167754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352111" y="165466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7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509526" y="167997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8">
            <a:hlinkClick r:id="rId5"/>
          </p:cNvPr>
          <p:cNvSpPr txBox="1">
            <a:spLocks noChangeArrowheads="1"/>
          </p:cNvSpPr>
          <p:nvPr/>
        </p:nvSpPr>
        <p:spPr bwMode="auto">
          <a:xfrm>
            <a:off x="0" y="254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3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-20782" y="4116618"/>
            <a:ext cx="9164782" cy="2575858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100" kern="0" dirty="0" smtClean="0">
              <a:solidFill>
                <a:srgbClr val="000000"/>
              </a:solidFill>
            </a:endParaRPr>
          </a:p>
        </p:txBody>
      </p:sp>
      <p:sp>
        <p:nvSpPr>
          <p:cNvPr id="117" name="Text Box 3"/>
          <p:cNvSpPr txBox="1">
            <a:spLocks noChangeArrowheads="1"/>
          </p:cNvSpPr>
          <p:nvPr/>
        </p:nvSpPr>
        <p:spPr bwMode="auto">
          <a:xfrm>
            <a:off x="-20782" y="4517756"/>
            <a:ext cx="9242118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100" kern="0" dirty="0" smtClean="0">
                <a:solidFill>
                  <a:srgbClr val="FFFFFF"/>
                </a:solidFill>
              </a:rPr>
              <a:t>   This star drew nigh to the northwest   Over Bethlehem it took it’s rest</a:t>
            </a:r>
            <a:endParaRPr lang="en-US" sz="2100" kern="0" dirty="0">
              <a:solidFill>
                <a:srgbClr val="FFFFFF"/>
              </a:solidFill>
            </a:endParaRPr>
          </a:p>
        </p:txBody>
      </p:sp>
      <p:sp>
        <p:nvSpPr>
          <p:cNvPr id="118" name="Text Box 5"/>
          <p:cNvSpPr txBox="1">
            <a:spLocks noChangeArrowheads="1"/>
          </p:cNvSpPr>
          <p:nvPr/>
        </p:nvSpPr>
        <p:spPr bwMode="auto">
          <a:xfrm>
            <a:off x="-33145" y="5299089"/>
            <a:ext cx="91647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000" kern="0" dirty="0" smtClean="0">
                <a:solidFill>
                  <a:srgbClr val="FFFFFF"/>
                </a:solidFill>
              </a:rPr>
              <a:t>And there it did both pause and stay   Right over the place where Jesus lay</a:t>
            </a:r>
            <a:endParaRPr lang="en-US" sz="2000" kern="0" dirty="0">
              <a:solidFill>
                <a:srgbClr val="FFFFFF"/>
              </a:solidFill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-33145" y="5699199"/>
            <a:ext cx="9164782" cy="945015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C00000"/>
              </a:solidFill>
            </a:endParaRPr>
          </a:p>
        </p:txBody>
      </p:sp>
      <p:sp>
        <p:nvSpPr>
          <p:cNvPr id="120" name="Text Box 3"/>
          <p:cNvSpPr txBox="1">
            <a:spLocks noChangeArrowheads="1"/>
          </p:cNvSpPr>
          <p:nvPr/>
        </p:nvSpPr>
        <p:spPr bwMode="auto">
          <a:xfrm>
            <a:off x="41182" y="6136740"/>
            <a:ext cx="9164782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100" kern="0" dirty="0" smtClean="0">
                <a:solidFill>
                  <a:srgbClr val="FFFFFF"/>
                </a:solidFill>
              </a:rPr>
              <a:t>   Noel,    Noel,  Noel,   Noel         Born is the King  of  Israel!</a:t>
            </a:r>
            <a:endParaRPr lang="en-US" sz="2100" kern="0" dirty="0">
              <a:solidFill>
                <a:srgbClr val="FFFFFF"/>
              </a:solidFill>
            </a:endParaRPr>
          </a:p>
        </p:txBody>
      </p:sp>
      <p:sp>
        <p:nvSpPr>
          <p:cNvPr id="12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914803" y="420581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698147" y="419042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2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33452" y="419042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2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574751" y="421770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458070" y="419402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321136" y="414561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3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304611" y="420581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88818" y="491786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17866" y="494039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3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303324" y="492975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3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290337" y="492975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458070" y="492608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724468" y="492608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4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304611" y="496848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0" name="Text Box 8">
            <a:hlinkClick r:id="rId5"/>
          </p:cNvPr>
          <p:cNvSpPr txBox="1">
            <a:spLocks noChangeArrowheads="1"/>
          </p:cNvSpPr>
          <p:nvPr/>
        </p:nvSpPr>
        <p:spPr bwMode="auto">
          <a:xfrm>
            <a:off x="0" y="3334807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4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8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48878" y="251893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33871" y="252746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8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579064" y="252746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893892" y="251893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8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730945" y="251259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922818" y="251893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352111" y="248884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43768" y="2498607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075523" y="2473452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91085" y="580961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76078" y="581814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9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721271" y="581814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36099" y="580961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873152" y="580327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065025" y="580961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494318" y="577951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0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85975" y="5789284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217730" y="5764129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713325" y="886221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713325" y="1639280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87605" y="4175036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33591" y="4933254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64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-20782" y="758949"/>
            <a:ext cx="9164782" cy="2575858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100" kern="0" dirty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-20782" y="1208349"/>
            <a:ext cx="9242118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100" kern="0" dirty="0" smtClean="0">
                <a:solidFill>
                  <a:srgbClr val="FFFFFF"/>
                </a:solidFill>
              </a:rPr>
              <a:t>Then let us all with one accord   Sing praises to our heavenly Lord</a:t>
            </a:r>
            <a:endParaRPr lang="en-US" sz="2100" kern="0" dirty="0">
              <a:solidFill>
                <a:srgbClr val="FFFFFF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-33145" y="1989682"/>
            <a:ext cx="91647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000" kern="0" dirty="0" smtClean="0">
                <a:solidFill>
                  <a:srgbClr val="FFFFFF"/>
                </a:solidFill>
              </a:rPr>
              <a:t>That hath made Heaven and earth of </a:t>
            </a:r>
            <a:r>
              <a:rPr lang="en-US" sz="2000" kern="0" dirty="0" err="1" smtClean="0">
                <a:solidFill>
                  <a:srgbClr val="FFFFFF"/>
                </a:solidFill>
              </a:rPr>
              <a:t>nought</a:t>
            </a:r>
            <a:r>
              <a:rPr lang="en-US" sz="2000" kern="0" dirty="0" smtClean="0">
                <a:solidFill>
                  <a:srgbClr val="FFFFFF"/>
                </a:solidFill>
              </a:rPr>
              <a:t>    and with His blood mankind hath bought</a:t>
            </a:r>
            <a:endParaRPr lang="en-US" sz="2000" kern="0" dirty="0">
              <a:solidFill>
                <a:srgbClr val="FFFFFF"/>
              </a:solidFill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-33145" y="2389792"/>
            <a:ext cx="9164782" cy="945015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C00000"/>
              </a:solidFill>
            </a:endParaRPr>
          </a:p>
        </p:txBody>
      </p:sp>
      <p:sp>
        <p:nvSpPr>
          <p:cNvPr id="83" name="Text Box 3"/>
          <p:cNvSpPr txBox="1">
            <a:spLocks noChangeArrowheads="1"/>
          </p:cNvSpPr>
          <p:nvPr/>
        </p:nvSpPr>
        <p:spPr bwMode="auto">
          <a:xfrm>
            <a:off x="41182" y="2827333"/>
            <a:ext cx="9164782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100" kern="0" dirty="0" smtClean="0">
                <a:solidFill>
                  <a:srgbClr val="FFFFFF"/>
                </a:solidFill>
              </a:rPr>
              <a:t>   Noel,    Noel,  Noel,   Noel         Born is the King  of  Israel!</a:t>
            </a:r>
            <a:endParaRPr lang="en-US" sz="2100" kern="0" dirty="0">
              <a:solidFill>
                <a:srgbClr val="FFFFFF"/>
              </a:solidFill>
            </a:endParaRPr>
          </a:p>
        </p:txBody>
      </p:sp>
      <p:sp>
        <p:nvSpPr>
          <p:cNvPr id="5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88818" y="89640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18285" y="87177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5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436459" y="86747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927729" y="89640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204070" y="82223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554837" y="84900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6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628443" y="83901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88818" y="160845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717219" y="167754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6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10113" y="164059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033244" y="162627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12630" y="164570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745250" y="167754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7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8132618" y="162035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8">
            <a:hlinkClick r:id="rId5"/>
          </p:cNvPr>
          <p:cNvSpPr txBox="1">
            <a:spLocks noChangeArrowheads="1"/>
          </p:cNvSpPr>
          <p:nvPr/>
        </p:nvSpPr>
        <p:spPr bwMode="auto">
          <a:xfrm>
            <a:off x="0" y="254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5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4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91085" y="249296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76078" y="250149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4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721271" y="250149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36099" y="249296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873152" y="248662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065025" y="249296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494318" y="246287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85975" y="2472636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217730" y="2447481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29005" y="822236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088525" y="1593070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5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240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240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240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240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240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0" y="0"/>
            <a:ext cx="9164782" cy="354929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9449" y="681274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  No more let sins     and sorrows grow     nor thorns infest the ground;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-1" y="2251689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           Far as </a:t>
            </a:r>
            <a:r>
              <a:rPr lang="en-US" kern="0" dirty="0">
                <a:solidFill>
                  <a:srgbClr val="FFFFFF"/>
                </a:solidFill>
              </a:rPr>
              <a:t>the curse is found</a:t>
            </a:r>
            <a:r>
              <a:rPr lang="en-US" kern="0" dirty="0" smtClean="0">
                <a:solidFill>
                  <a:srgbClr val="FFFFFF"/>
                </a:solidFill>
              </a:rPr>
              <a:t>,      </a:t>
            </a:r>
            <a:r>
              <a:rPr lang="en-US" kern="0" dirty="0" smtClean="0">
                <a:solidFill>
                  <a:srgbClr val="FFFFFF"/>
                </a:solidFill>
              </a:rPr>
              <a:t>     Far as </a:t>
            </a:r>
            <a:r>
              <a:rPr lang="en-US" kern="0" dirty="0" smtClean="0">
                <a:solidFill>
                  <a:srgbClr val="FFFFFF"/>
                </a:solidFill>
              </a:rPr>
              <a:t>the curse is found,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4442099" y="371043"/>
            <a:ext cx="4183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13659" y="1455013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     He comes to make     His blessings flow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2549621" y="2738040"/>
            <a:ext cx="3224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6969093" y="350672"/>
            <a:ext cx="3810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8" name="Text Box 9"/>
          <p:cNvSpPr txBox="1">
            <a:spLocks noChangeArrowheads="1"/>
          </p:cNvSpPr>
          <p:nvPr/>
        </p:nvSpPr>
        <p:spPr bwMode="auto">
          <a:xfrm>
            <a:off x="8135030" y="390805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3532105" y="371043"/>
            <a:ext cx="351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2" name="Text Box 17"/>
          <p:cNvSpPr txBox="1">
            <a:spLocks noChangeArrowheads="1"/>
          </p:cNvSpPr>
          <p:nvPr/>
        </p:nvSpPr>
        <p:spPr bwMode="auto">
          <a:xfrm>
            <a:off x="6133579" y="337400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0" y="3056326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         </a:t>
            </a:r>
            <a:r>
              <a:rPr lang="en-US" kern="0" dirty="0" smtClean="0">
                <a:solidFill>
                  <a:srgbClr val="FFFFFF"/>
                </a:solidFill>
              </a:rPr>
              <a:t>          Far as,     </a:t>
            </a:r>
            <a:r>
              <a:rPr lang="en-US" kern="0" dirty="0" smtClean="0">
                <a:solidFill>
                  <a:srgbClr val="FFFFFF"/>
                </a:solidFill>
              </a:rPr>
              <a:t>far </a:t>
            </a:r>
            <a:r>
              <a:rPr lang="en-US" kern="0" dirty="0" smtClean="0">
                <a:solidFill>
                  <a:srgbClr val="FFFFFF"/>
                </a:solidFill>
              </a:rPr>
              <a:t>as       </a:t>
            </a:r>
            <a:r>
              <a:rPr lang="en-US" kern="0" dirty="0" smtClean="0">
                <a:solidFill>
                  <a:srgbClr val="FFFFFF"/>
                </a:solidFill>
              </a:rPr>
              <a:t>the </a:t>
            </a:r>
            <a:r>
              <a:rPr lang="en-US" kern="0" dirty="0">
                <a:solidFill>
                  <a:srgbClr val="FFFFFF"/>
                </a:solidFill>
              </a:rPr>
              <a:t>curse is found</a:t>
            </a:r>
          </a:p>
        </p:txBody>
      </p:sp>
      <p:sp>
        <p:nvSpPr>
          <p:cNvPr id="82" name="Text Box 9"/>
          <p:cNvSpPr txBox="1">
            <a:spLocks noChangeArrowheads="1"/>
          </p:cNvSpPr>
          <p:nvPr/>
        </p:nvSpPr>
        <p:spPr bwMode="auto">
          <a:xfrm>
            <a:off x="3988553" y="350672"/>
            <a:ext cx="3137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5081462" y="2729897"/>
            <a:ext cx="479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0" name="Text Box 9"/>
          <p:cNvSpPr txBox="1">
            <a:spLocks noChangeArrowheads="1"/>
          </p:cNvSpPr>
          <p:nvPr/>
        </p:nvSpPr>
        <p:spPr bwMode="auto">
          <a:xfrm>
            <a:off x="2912159" y="350110"/>
            <a:ext cx="5297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1" name="Text Box 9"/>
          <p:cNvSpPr txBox="1">
            <a:spLocks noChangeArrowheads="1"/>
          </p:cNvSpPr>
          <p:nvPr/>
        </p:nvSpPr>
        <p:spPr bwMode="auto">
          <a:xfrm>
            <a:off x="670552" y="350110"/>
            <a:ext cx="41381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5" name="Text Box 9"/>
          <p:cNvSpPr txBox="1">
            <a:spLocks noChangeArrowheads="1"/>
          </p:cNvSpPr>
          <p:nvPr/>
        </p:nvSpPr>
        <p:spPr bwMode="auto">
          <a:xfrm>
            <a:off x="4656398" y="2729897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6" name="Text Box 17"/>
          <p:cNvSpPr txBox="1">
            <a:spLocks noChangeArrowheads="1"/>
          </p:cNvSpPr>
          <p:nvPr/>
        </p:nvSpPr>
        <p:spPr bwMode="auto">
          <a:xfrm>
            <a:off x="4862495" y="1943418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9" name="Text Box 9"/>
          <p:cNvSpPr txBox="1">
            <a:spLocks noChangeArrowheads="1"/>
          </p:cNvSpPr>
          <p:nvPr/>
        </p:nvSpPr>
        <p:spPr bwMode="auto">
          <a:xfrm>
            <a:off x="4056328" y="2738040"/>
            <a:ext cx="5297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4" name="Text Box 9"/>
          <p:cNvSpPr txBox="1">
            <a:spLocks noChangeArrowheads="1"/>
          </p:cNvSpPr>
          <p:nvPr/>
        </p:nvSpPr>
        <p:spPr bwMode="auto">
          <a:xfrm>
            <a:off x="1092903" y="1917618"/>
            <a:ext cx="3210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1208890" y="1157708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3" name="Text Box 9"/>
          <p:cNvSpPr txBox="1">
            <a:spLocks noChangeArrowheads="1"/>
          </p:cNvSpPr>
          <p:nvPr/>
        </p:nvSpPr>
        <p:spPr bwMode="auto">
          <a:xfrm>
            <a:off x="2920097" y="2719988"/>
            <a:ext cx="3210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5" name="Text Box 9"/>
          <p:cNvSpPr txBox="1">
            <a:spLocks noChangeArrowheads="1"/>
          </p:cNvSpPr>
          <p:nvPr/>
        </p:nvSpPr>
        <p:spPr bwMode="auto">
          <a:xfrm>
            <a:off x="1815759" y="2738040"/>
            <a:ext cx="3210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6" name="Text Box 9"/>
          <p:cNvSpPr txBox="1">
            <a:spLocks noChangeArrowheads="1"/>
          </p:cNvSpPr>
          <p:nvPr/>
        </p:nvSpPr>
        <p:spPr bwMode="auto">
          <a:xfrm>
            <a:off x="5655356" y="2719988"/>
            <a:ext cx="3210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-12363" y="3505200"/>
            <a:ext cx="9164782" cy="336063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83" name="Text Box 3"/>
          <p:cNvSpPr txBox="1">
            <a:spLocks noChangeArrowheads="1"/>
          </p:cNvSpPr>
          <p:nvPr/>
        </p:nvSpPr>
        <p:spPr bwMode="auto">
          <a:xfrm>
            <a:off x="-20782" y="3980274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 He rules the world  with truth and grace, and makes the nations prove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4" name="Text Box 5"/>
          <p:cNvSpPr txBox="1">
            <a:spLocks noChangeArrowheads="1"/>
          </p:cNvSpPr>
          <p:nvPr/>
        </p:nvSpPr>
        <p:spPr bwMode="auto">
          <a:xfrm>
            <a:off x="-12364" y="5568229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       And wonders of His love,       and wonders of His love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5" name="Text Box 9"/>
          <p:cNvSpPr txBox="1">
            <a:spLocks noChangeArrowheads="1"/>
          </p:cNvSpPr>
          <p:nvPr/>
        </p:nvSpPr>
        <p:spPr bwMode="auto">
          <a:xfrm>
            <a:off x="4663156" y="3666005"/>
            <a:ext cx="4183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86" name="Text Box 4"/>
          <p:cNvSpPr txBox="1">
            <a:spLocks noChangeArrowheads="1"/>
          </p:cNvSpPr>
          <p:nvPr/>
        </p:nvSpPr>
        <p:spPr bwMode="auto">
          <a:xfrm>
            <a:off x="1296" y="4771553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     the glories of         His righteousness…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88" name="Text Box 9"/>
          <p:cNvSpPr txBox="1">
            <a:spLocks noChangeArrowheads="1"/>
          </p:cNvSpPr>
          <p:nvPr/>
        </p:nvSpPr>
        <p:spPr bwMode="auto">
          <a:xfrm>
            <a:off x="2217082" y="6029894"/>
            <a:ext cx="3224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9" name="Text Box 9"/>
          <p:cNvSpPr txBox="1">
            <a:spLocks noChangeArrowheads="1"/>
          </p:cNvSpPr>
          <p:nvPr/>
        </p:nvSpPr>
        <p:spPr bwMode="auto">
          <a:xfrm>
            <a:off x="7159593" y="3610942"/>
            <a:ext cx="3810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0" name="Text Box 9"/>
          <p:cNvSpPr txBox="1">
            <a:spLocks noChangeArrowheads="1"/>
          </p:cNvSpPr>
          <p:nvPr/>
        </p:nvSpPr>
        <p:spPr bwMode="auto">
          <a:xfrm>
            <a:off x="8146101" y="3666005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1" name="Text Box 9"/>
          <p:cNvSpPr txBox="1">
            <a:spLocks noChangeArrowheads="1"/>
          </p:cNvSpPr>
          <p:nvPr/>
        </p:nvSpPr>
        <p:spPr bwMode="auto">
          <a:xfrm>
            <a:off x="3475871" y="3664531"/>
            <a:ext cx="351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92" name="Text Box 17"/>
          <p:cNvSpPr txBox="1">
            <a:spLocks noChangeArrowheads="1"/>
          </p:cNvSpPr>
          <p:nvPr/>
        </p:nvSpPr>
        <p:spPr bwMode="auto">
          <a:xfrm>
            <a:off x="6121216" y="3653940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93" name="Text Box 5"/>
          <p:cNvSpPr txBox="1">
            <a:spLocks noChangeArrowheads="1"/>
          </p:cNvSpPr>
          <p:nvPr/>
        </p:nvSpPr>
        <p:spPr bwMode="auto">
          <a:xfrm>
            <a:off x="-12363" y="6372866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 And wonders</a:t>
            </a:r>
            <a:r>
              <a:rPr lang="en-US" kern="0" smtClean="0">
                <a:solidFill>
                  <a:srgbClr val="FFFFFF"/>
                </a:solidFill>
              </a:rPr>
              <a:t>,   and wonders </a:t>
            </a:r>
            <a:r>
              <a:rPr lang="en-US" kern="0" dirty="0">
                <a:solidFill>
                  <a:srgbClr val="FFFFFF"/>
                </a:solidFill>
              </a:rPr>
              <a:t>of His love</a:t>
            </a:r>
          </a:p>
        </p:txBody>
      </p:sp>
      <p:sp>
        <p:nvSpPr>
          <p:cNvPr id="94" name="Text Box 9"/>
          <p:cNvSpPr txBox="1">
            <a:spLocks noChangeArrowheads="1"/>
          </p:cNvSpPr>
          <p:nvPr/>
        </p:nvSpPr>
        <p:spPr bwMode="auto">
          <a:xfrm>
            <a:off x="4164336" y="3656636"/>
            <a:ext cx="3137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5" name="Text Box 9"/>
          <p:cNvSpPr txBox="1">
            <a:spLocks noChangeArrowheads="1"/>
          </p:cNvSpPr>
          <p:nvPr/>
        </p:nvSpPr>
        <p:spPr bwMode="auto">
          <a:xfrm>
            <a:off x="4380577" y="6042830"/>
            <a:ext cx="479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6" name="Text Box 9"/>
          <p:cNvSpPr txBox="1">
            <a:spLocks noChangeArrowheads="1"/>
          </p:cNvSpPr>
          <p:nvPr/>
        </p:nvSpPr>
        <p:spPr bwMode="auto">
          <a:xfrm>
            <a:off x="2844634" y="3651821"/>
            <a:ext cx="5297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7" name="Text Box 9"/>
          <p:cNvSpPr txBox="1">
            <a:spLocks noChangeArrowheads="1"/>
          </p:cNvSpPr>
          <p:nvPr/>
        </p:nvSpPr>
        <p:spPr bwMode="auto">
          <a:xfrm>
            <a:off x="274996" y="3610942"/>
            <a:ext cx="41381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" name="Text Box 9"/>
          <p:cNvSpPr txBox="1">
            <a:spLocks noChangeArrowheads="1"/>
          </p:cNvSpPr>
          <p:nvPr/>
        </p:nvSpPr>
        <p:spPr bwMode="auto">
          <a:xfrm>
            <a:off x="3854818" y="6056567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3" name="Text Box 17"/>
          <p:cNvSpPr txBox="1">
            <a:spLocks noChangeArrowheads="1"/>
          </p:cNvSpPr>
          <p:nvPr/>
        </p:nvSpPr>
        <p:spPr bwMode="auto">
          <a:xfrm>
            <a:off x="4790133" y="5265709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" name="Text Box 9"/>
          <p:cNvSpPr txBox="1">
            <a:spLocks noChangeArrowheads="1"/>
          </p:cNvSpPr>
          <p:nvPr/>
        </p:nvSpPr>
        <p:spPr bwMode="auto">
          <a:xfrm>
            <a:off x="3255764" y="6056567"/>
            <a:ext cx="5297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5" name="Text Box 9"/>
          <p:cNvSpPr txBox="1">
            <a:spLocks noChangeArrowheads="1"/>
          </p:cNvSpPr>
          <p:nvPr/>
        </p:nvSpPr>
        <p:spPr bwMode="auto">
          <a:xfrm>
            <a:off x="1241060" y="5265709"/>
            <a:ext cx="3210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06" name="Text Box 9"/>
          <p:cNvSpPr txBox="1">
            <a:spLocks noChangeArrowheads="1"/>
          </p:cNvSpPr>
          <p:nvPr/>
        </p:nvSpPr>
        <p:spPr bwMode="auto">
          <a:xfrm>
            <a:off x="1208890" y="4474248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7" name="Text Box 9"/>
          <p:cNvSpPr txBox="1">
            <a:spLocks noChangeArrowheads="1"/>
          </p:cNvSpPr>
          <p:nvPr/>
        </p:nvSpPr>
        <p:spPr bwMode="auto">
          <a:xfrm>
            <a:off x="2733130" y="6029894"/>
            <a:ext cx="3210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08" name="Text Box 9"/>
          <p:cNvSpPr txBox="1">
            <a:spLocks noChangeArrowheads="1"/>
          </p:cNvSpPr>
          <p:nvPr/>
        </p:nvSpPr>
        <p:spPr bwMode="auto">
          <a:xfrm>
            <a:off x="1503128" y="6029894"/>
            <a:ext cx="3210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09" name="Text Box 9"/>
          <p:cNvSpPr txBox="1">
            <a:spLocks noChangeArrowheads="1"/>
          </p:cNvSpPr>
          <p:nvPr/>
        </p:nvSpPr>
        <p:spPr bwMode="auto">
          <a:xfrm>
            <a:off x="5120602" y="6042830"/>
            <a:ext cx="3210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10" name="Text Box 9"/>
          <p:cNvSpPr txBox="1">
            <a:spLocks noChangeArrowheads="1"/>
          </p:cNvSpPr>
          <p:nvPr/>
        </p:nvSpPr>
        <p:spPr bwMode="auto">
          <a:xfrm>
            <a:off x="3826951" y="1157708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1" name="Text Box 9"/>
          <p:cNvSpPr txBox="1">
            <a:spLocks noChangeArrowheads="1"/>
          </p:cNvSpPr>
          <p:nvPr/>
        </p:nvSpPr>
        <p:spPr bwMode="auto">
          <a:xfrm>
            <a:off x="3507330" y="4450992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" name="Text Box 9"/>
          <p:cNvSpPr txBox="1">
            <a:spLocks noChangeArrowheads="1"/>
          </p:cNvSpPr>
          <p:nvPr/>
        </p:nvSpPr>
        <p:spPr bwMode="auto">
          <a:xfrm>
            <a:off x="3106220" y="5259958"/>
            <a:ext cx="55587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3" name="Text Box 17"/>
          <p:cNvSpPr txBox="1">
            <a:spLocks noChangeArrowheads="1"/>
          </p:cNvSpPr>
          <p:nvPr/>
        </p:nvSpPr>
        <p:spPr bwMode="auto">
          <a:xfrm>
            <a:off x="6709501" y="5233218"/>
            <a:ext cx="60569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4" name="Text Box 9"/>
          <p:cNvSpPr txBox="1">
            <a:spLocks noChangeArrowheads="1"/>
          </p:cNvSpPr>
          <p:nvPr/>
        </p:nvSpPr>
        <p:spPr bwMode="auto">
          <a:xfrm>
            <a:off x="3327307" y="1943418"/>
            <a:ext cx="55587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5" name="Text Box 17"/>
          <p:cNvSpPr txBox="1">
            <a:spLocks noChangeArrowheads="1"/>
          </p:cNvSpPr>
          <p:nvPr/>
        </p:nvSpPr>
        <p:spPr bwMode="auto">
          <a:xfrm>
            <a:off x="7122436" y="1936245"/>
            <a:ext cx="60569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4372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240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-13294" y="729022"/>
            <a:ext cx="9164782" cy="2461383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9796" y="1158325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Silent night,  holy night,  all is calm,  all is bright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-39654" y="2728740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 Sleep in heavenly peace,   Sleep in heavenly peace.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-25994" y="1932064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Round 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yon virgin,     mother &amp; Child,   Holy Infant so tender &amp; mild 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62003" y="77341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6752" y="160307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5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2718" y="23937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678545" y="77341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853537" y="158193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079777" y="158193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6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332127" y="23937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319234" y="23937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379749" y="23937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519180" y="23937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294011" y="77341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943530" y="161999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-20782" y="3883358"/>
            <a:ext cx="9164782" cy="2461383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70" name="Text Box 3"/>
          <p:cNvSpPr txBox="1">
            <a:spLocks noChangeArrowheads="1"/>
          </p:cNvSpPr>
          <p:nvPr/>
        </p:nvSpPr>
        <p:spPr bwMode="auto">
          <a:xfrm>
            <a:off x="-1554" y="4340311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Silent night,  holy night,     Shepherds quake      at the sight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71" name="Text Box 5"/>
          <p:cNvSpPr txBox="1">
            <a:spLocks noChangeArrowheads="1"/>
          </p:cNvSpPr>
          <p:nvPr/>
        </p:nvSpPr>
        <p:spPr bwMode="auto">
          <a:xfrm>
            <a:off x="-61004" y="5910726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 Christ the Savior is </a:t>
            </a:r>
            <a:r>
              <a:rPr lang="en-US" kern="0" dirty="0">
                <a:solidFill>
                  <a:srgbClr val="FFFFFF"/>
                </a:solidFill>
              </a:rPr>
              <a:t>born! </a:t>
            </a:r>
            <a:r>
              <a:rPr lang="en-US" kern="0" dirty="0" smtClean="0">
                <a:solidFill>
                  <a:srgbClr val="FFFFFF"/>
                </a:solidFill>
              </a:rPr>
              <a:t>      Christ </a:t>
            </a:r>
            <a:r>
              <a:rPr lang="en-US" kern="0" dirty="0">
                <a:solidFill>
                  <a:srgbClr val="FFFFFF"/>
                </a:solidFill>
              </a:rPr>
              <a:t>the Savior is born</a:t>
            </a:r>
          </a:p>
        </p:txBody>
      </p:sp>
      <p:sp>
        <p:nvSpPr>
          <p:cNvPr id="72" name="Text Box 4"/>
          <p:cNvSpPr txBox="1">
            <a:spLocks noChangeArrowheads="1"/>
          </p:cNvSpPr>
          <p:nvPr/>
        </p:nvSpPr>
        <p:spPr bwMode="auto">
          <a:xfrm>
            <a:off x="-47344" y="5114050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Glories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stream from     heaven afar,     Heavenly hosts sing    Alleluia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7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40653" y="395539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05402" y="478505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7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1368" y="557571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7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943600" y="395539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932331" y="478505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774013" y="476391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7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511940" y="557571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810000" y="553328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962959" y="553892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085807" y="557571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414868" y="395539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1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620000" y="477063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8" name="Text Box 8">
            <a:hlinkClick r:id="rId5"/>
          </p:cNvPr>
          <p:cNvSpPr txBox="1">
            <a:spLocks noChangeArrowheads="1"/>
          </p:cNvSpPr>
          <p:nvPr/>
        </p:nvSpPr>
        <p:spPr bwMode="auto">
          <a:xfrm>
            <a:off x="-13294" y="-127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39" name="Text Box 8">
            <a:hlinkClick r:id="rId5"/>
          </p:cNvPr>
          <p:cNvSpPr txBox="1">
            <a:spLocks noChangeArrowheads="1"/>
          </p:cNvSpPr>
          <p:nvPr/>
        </p:nvSpPr>
        <p:spPr bwMode="auto">
          <a:xfrm>
            <a:off x="-45208" y="3175472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2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33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-13294" y="729022"/>
            <a:ext cx="9164782" cy="2461383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9796" y="1158325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Silent night,  holy night,      Son of God   love’s pure light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-39654" y="2728740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 Jesus Lord at Thy </a:t>
            </a:r>
            <a:r>
              <a:rPr lang="en-US" kern="0" dirty="0">
                <a:solidFill>
                  <a:srgbClr val="FFFFFF"/>
                </a:solidFill>
              </a:rPr>
              <a:t>birth, </a:t>
            </a:r>
            <a:r>
              <a:rPr lang="en-US" kern="0" dirty="0" smtClean="0">
                <a:solidFill>
                  <a:srgbClr val="FFFFFF"/>
                </a:solidFill>
              </a:rPr>
              <a:t>       Jesus </a:t>
            </a:r>
            <a:r>
              <a:rPr lang="en-US" kern="0" dirty="0">
                <a:solidFill>
                  <a:srgbClr val="FFFFFF"/>
                </a:solidFill>
              </a:rPr>
              <a:t>Lord at Thy birth</a:t>
            </a: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-25994" y="1932064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Radiant beams from Thy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holy face,  with the dawn of redeeming grace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62003" y="77341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6752" y="160307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5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2718" y="23937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181600" y="75821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675781" y="155960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569097" y="160307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6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332127" y="23937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603648" y="23937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379749" y="23937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943600" y="23937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461441" y="79188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734453" y="160307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8" name="Text Box 8">
            <a:hlinkClick r:id="rId5"/>
          </p:cNvPr>
          <p:cNvSpPr txBox="1">
            <a:spLocks noChangeArrowheads="1"/>
          </p:cNvSpPr>
          <p:nvPr/>
        </p:nvSpPr>
        <p:spPr bwMode="auto">
          <a:xfrm>
            <a:off x="-13294" y="-127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3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02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86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115"/>
          <p:cNvSpPr/>
          <p:nvPr/>
        </p:nvSpPr>
        <p:spPr bwMode="auto">
          <a:xfrm>
            <a:off x="-11114" y="1672623"/>
            <a:ext cx="9164782" cy="866677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0" y="1"/>
            <a:ext cx="9164782" cy="1676400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12334" y="2077635"/>
            <a:ext cx="913166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Rejoice!   Rejoice!    </a:t>
            </a:r>
            <a:r>
              <a:rPr lang="en-US" kern="0" dirty="0" err="1" smtClean="0">
                <a:solidFill>
                  <a:srgbClr val="FFFFFF"/>
                </a:solidFill>
              </a:rPr>
              <a:t>Emanu</a:t>
            </a:r>
            <a:r>
              <a:rPr lang="en-US" kern="0" dirty="0" smtClean="0">
                <a:solidFill>
                  <a:srgbClr val="FFFFFF"/>
                </a:solidFill>
              </a:rPr>
              <a:t>-el shall come to thee,   O’  Is - </a:t>
            </a:r>
            <a:r>
              <a:rPr lang="en-US" kern="0" dirty="0" err="1" smtClean="0">
                <a:solidFill>
                  <a:srgbClr val="FFFFFF"/>
                </a:solidFill>
              </a:rPr>
              <a:t>ra</a:t>
            </a:r>
            <a:r>
              <a:rPr lang="en-US" kern="0" dirty="0" smtClean="0">
                <a:solidFill>
                  <a:srgbClr val="FFFFFF"/>
                </a:solidFill>
              </a:rPr>
              <a:t> - el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6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492229" y="1758448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986101" y="5693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71" name="Text Box 3"/>
          <p:cNvSpPr txBox="1">
            <a:spLocks noChangeArrowheads="1"/>
          </p:cNvSpPr>
          <p:nvPr/>
        </p:nvSpPr>
        <p:spPr bwMode="auto">
          <a:xfrm>
            <a:off x="41121" y="394674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O’ come, O’ come, </a:t>
            </a:r>
            <a:r>
              <a:rPr lang="en-US" kern="0" dirty="0" err="1" smtClean="0">
                <a:solidFill>
                  <a:srgbClr val="FFFFFF"/>
                </a:solidFill>
              </a:rPr>
              <a:t>eman-uel</a:t>
            </a:r>
            <a:r>
              <a:rPr lang="en-US" kern="0" dirty="0" smtClean="0">
                <a:solidFill>
                  <a:srgbClr val="FFFFFF"/>
                </a:solidFill>
              </a:rPr>
              <a:t>        and </a:t>
            </a:r>
            <a:r>
              <a:rPr lang="en-US" kern="0" dirty="0">
                <a:solidFill>
                  <a:srgbClr val="FFFFFF"/>
                </a:solidFill>
              </a:rPr>
              <a:t>ransom captive </a:t>
            </a:r>
            <a:r>
              <a:rPr lang="en-US" kern="0" dirty="0" smtClean="0">
                <a:solidFill>
                  <a:srgbClr val="FFFFFF"/>
                </a:solidFill>
              </a:rPr>
              <a:t>Is - </a:t>
            </a:r>
            <a:r>
              <a:rPr lang="en-US" kern="0" dirty="0" err="1" smtClean="0">
                <a:solidFill>
                  <a:srgbClr val="FFFFFF"/>
                </a:solidFill>
              </a:rPr>
              <a:t>ra</a:t>
            </a:r>
            <a:r>
              <a:rPr lang="en-US" kern="0" dirty="0" smtClean="0">
                <a:solidFill>
                  <a:srgbClr val="FFFFFF"/>
                </a:solidFill>
              </a:rPr>
              <a:t> - el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73" name="Text Box 4"/>
          <p:cNvSpPr txBox="1">
            <a:spLocks noChangeArrowheads="1"/>
          </p:cNvSpPr>
          <p:nvPr/>
        </p:nvSpPr>
        <p:spPr bwMode="auto">
          <a:xfrm>
            <a:off x="-4669" y="1168413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  That </a:t>
            </a:r>
            <a:r>
              <a:rPr lang="en-US" kern="0" dirty="0">
                <a:solidFill>
                  <a:srgbClr val="FFFFFF"/>
                </a:solidFill>
              </a:rPr>
              <a:t>mourns in lonely exile </a:t>
            </a:r>
            <a:r>
              <a:rPr lang="en-US" kern="0" dirty="0" smtClean="0">
                <a:solidFill>
                  <a:srgbClr val="FFFFFF"/>
                </a:solidFill>
              </a:rPr>
              <a:t>here      Until the Son of God     appear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7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44825" y="14371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751691" y="35735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759290" y="803324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609093" y="46648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58230" y="175844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576930" y="1758448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057122" y="38735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413213" y="56931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720330" y="4664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42888" y="81636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16227" y="858621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68826" y="85148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954498" y="85148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632401" y="810966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45316" y="1758448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807325" y="174543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958827" y="1734522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264258" y="1737522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927466" y="174543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287089" y="81636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154951" y="5693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-19250" y="2539300"/>
            <a:ext cx="9164782" cy="16764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5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562600" y="258594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55" name="Text Box 3"/>
          <p:cNvSpPr txBox="1">
            <a:spLocks noChangeArrowheads="1"/>
          </p:cNvSpPr>
          <p:nvPr/>
        </p:nvSpPr>
        <p:spPr bwMode="auto">
          <a:xfrm>
            <a:off x="-20782" y="2921705"/>
            <a:ext cx="9164782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300" kern="0" dirty="0" smtClean="0">
                <a:solidFill>
                  <a:srgbClr val="FFFFFF"/>
                </a:solidFill>
              </a:rPr>
              <a:t>O’ come, Thou Dayspring, come &amp; cheer   our spirits by </a:t>
            </a:r>
            <a:r>
              <a:rPr lang="en-US" sz="2300" kern="0" dirty="0" err="1" smtClean="0">
                <a:solidFill>
                  <a:srgbClr val="FFFFFF"/>
                </a:solidFill>
              </a:rPr>
              <a:t>Thine</a:t>
            </a:r>
            <a:r>
              <a:rPr lang="en-US" sz="2300" kern="0" dirty="0" smtClean="0">
                <a:solidFill>
                  <a:srgbClr val="FFFFFF"/>
                </a:solidFill>
              </a:rPr>
              <a:t> advent here</a:t>
            </a:r>
            <a:endParaRPr lang="en-US" sz="2300" kern="0" dirty="0">
              <a:solidFill>
                <a:srgbClr val="FFFFFF"/>
              </a:solidFill>
            </a:endParaRPr>
          </a:p>
        </p:txBody>
      </p:sp>
      <p:sp>
        <p:nvSpPr>
          <p:cNvPr id="56" name="Text Box 4"/>
          <p:cNvSpPr txBox="1">
            <a:spLocks noChangeArrowheads="1"/>
          </p:cNvSpPr>
          <p:nvPr/>
        </p:nvSpPr>
        <p:spPr bwMode="auto">
          <a:xfrm>
            <a:off x="-4224" y="3700072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300" kern="0" dirty="0" smtClean="0">
                <a:solidFill>
                  <a:srgbClr val="FFFFFF"/>
                </a:solidFill>
              </a:rPr>
              <a:t> and drive away the shades of night and pierce the clouds and bring us light</a:t>
            </a:r>
            <a:endParaRPr lang="en-US" sz="2300" kern="0" dirty="0">
              <a:solidFill>
                <a:srgbClr val="FFFFFF"/>
              </a:solidFill>
            </a:endParaRPr>
          </a:p>
        </p:txBody>
      </p:sp>
      <p:sp>
        <p:nvSpPr>
          <p:cNvPr id="5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05002" y="2558629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8262916" y="2596230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807325" y="3358295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32695" y="2574972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438951" y="2574422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388422" y="2596230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567930" y="258594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431916" y="336590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7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72157" y="3342623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41711" y="336859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8376321" y="336859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8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069673" y="3377500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633124" y="337750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50052" y="257497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-41569" y="4215700"/>
            <a:ext cx="9164782" cy="1676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8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474876" y="427263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0" name="Text Box 3"/>
          <p:cNvSpPr txBox="1">
            <a:spLocks noChangeArrowheads="1"/>
          </p:cNvSpPr>
          <p:nvPr/>
        </p:nvSpPr>
        <p:spPr bwMode="auto">
          <a:xfrm>
            <a:off x="-43101" y="4598105"/>
            <a:ext cx="9164782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300" kern="0" dirty="0" smtClean="0">
                <a:solidFill>
                  <a:srgbClr val="FFFFFF"/>
                </a:solidFill>
              </a:rPr>
              <a:t> O’ come, Desire of nations, bind all people in one heart and mind</a:t>
            </a:r>
            <a:endParaRPr lang="en-US" sz="2300" kern="0" dirty="0">
              <a:solidFill>
                <a:srgbClr val="FFFFFF"/>
              </a:solidFill>
            </a:endParaRPr>
          </a:p>
        </p:txBody>
      </p:sp>
      <p:sp>
        <p:nvSpPr>
          <p:cNvPr id="91" name="Text Box 4"/>
          <p:cNvSpPr txBox="1">
            <a:spLocks noChangeArrowheads="1"/>
          </p:cNvSpPr>
          <p:nvPr/>
        </p:nvSpPr>
        <p:spPr bwMode="auto">
          <a:xfrm>
            <a:off x="-26543" y="5376472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300" kern="0" dirty="0" smtClean="0">
                <a:solidFill>
                  <a:srgbClr val="FFFFFF"/>
                </a:solidFill>
              </a:rPr>
              <a:t> Bid envy strife and quarrels cease  Fill all the world with heaven’s peace</a:t>
            </a:r>
            <a:endParaRPr lang="en-US" sz="2300" kern="0" dirty="0">
              <a:solidFill>
                <a:srgbClr val="FFFFFF"/>
              </a:solidFill>
            </a:endParaRPr>
          </a:p>
        </p:txBody>
      </p:sp>
      <p:sp>
        <p:nvSpPr>
          <p:cNvPr id="9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82683" y="4235029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134450" y="4242492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609852" y="5034695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382026" y="4242492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991928" y="4213538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392581" y="4262347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409597" y="504230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0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49838" y="5019023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19392" y="504499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978189" y="507533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0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864566" y="5053900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428017" y="505390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899383" y="424249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38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185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185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597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597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-13156" y="1666276"/>
            <a:ext cx="9144000" cy="1602912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-33937" y="1983"/>
            <a:ext cx="9164782" cy="1674710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-33938" y="471109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Angels we have heard on high     sweetly singing O’er the plains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-50463" y="2024797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err="1" smtClean="0">
                <a:solidFill>
                  <a:srgbClr val="FFFFFF"/>
                </a:solidFill>
              </a:rPr>
              <a:t>Glo</a:t>
            </a:r>
            <a:r>
              <a:rPr lang="en-US" kern="0" dirty="0" smtClean="0">
                <a:solidFill>
                  <a:srgbClr val="FFFFFF"/>
                </a:solidFill>
              </a:rPr>
              <a:t>----------------------</a:t>
            </a:r>
            <a:r>
              <a:rPr lang="en-US" kern="0" dirty="0" err="1" smtClean="0">
                <a:solidFill>
                  <a:srgbClr val="FFFFFF"/>
                </a:solidFill>
              </a:rPr>
              <a:t>ria</a:t>
            </a:r>
            <a:r>
              <a:rPr lang="en-US" kern="0" dirty="0" smtClean="0">
                <a:solidFill>
                  <a:srgbClr val="FFFFFF"/>
                </a:solidFill>
              </a:rPr>
              <a:t>           in ex-</a:t>
            </a:r>
            <a:r>
              <a:rPr lang="en-US" kern="0" dirty="0" err="1" smtClean="0">
                <a:solidFill>
                  <a:srgbClr val="FFFFFF"/>
                </a:solidFill>
              </a:rPr>
              <a:t>cel</a:t>
            </a:r>
            <a:r>
              <a:rPr lang="en-US" kern="0" dirty="0" smtClean="0">
                <a:solidFill>
                  <a:srgbClr val="FFFFFF"/>
                </a:solidFill>
              </a:rPr>
              <a:t>-sis De---o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406738" y="101777"/>
            <a:ext cx="4183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22" name="Text Box 17"/>
          <p:cNvSpPr txBox="1">
            <a:spLocks noChangeArrowheads="1"/>
          </p:cNvSpPr>
          <p:nvPr/>
        </p:nvSpPr>
        <p:spPr bwMode="auto">
          <a:xfrm>
            <a:off x="2612051" y="1703570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-33938" y="1215027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And the mountains in reply echoing their joyous strains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2198232" y="117993"/>
            <a:ext cx="41381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3441838" y="121765"/>
            <a:ext cx="3550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4482644" y="127077"/>
            <a:ext cx="3224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6312238" y="101777"/>
            <a:ext cx="3802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7530644" y="101777"/>
            <a:ext cx="3810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38" name="Text Box 9"/>
          <p:cNvSpPr txBox="1">
            <a:spLocks noChangeArrowheads="1"/>
          </p:cNvSpPr>
          <p:nvPr/>
        </p:nvSpPr>
        <p:spPr bwMode="auto">
          <a:xfrm>
            <a:off x="174600" y="932774"/>
            <a:ext cx="351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2430911" y="916675"/>
            <a:ext cx="38838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2998891" y="916675"/>
            <a:ext cx="3639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504604" y="923515"/>
            <a:ext cx="3619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5238429" y="923515"/>
            <a:ext cx="3891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6114152" y="917535"/>
            <a:ext cx="3137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44" name="Text Box 9"/>
          <p:cNvSpPr txBox="1">
            <a:spLocks noChangeArrowheads="1"/>
          </p:cNvSpPr>
          <p:nvPr/>
        </p:nvSpPr>
        <p:spPr bwMode="auto">
          <a:xfrm>
            <a:off x="-13156" y="1720565"/>
            <a:ext cx="351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45" name="Text Box 17"/>
          <p:cNvSpPr txBox="1">
            <a:spLocks noChangeArrowheads="1"/>
          </p:cNvSpPr>
          <p:nvPr/>
        </p:nvSpPr>
        <p:spPr bwMode="auto">
          <a:xfrm>
            <a:off x="406738" y="1720565"/>
            <a:ext cx="52853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6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6" name="Text Box 17"/>
          <p:cNvSpPr txBox="1">
            <a:spLocks noChangeArrowheads="1"/>
          </p:cNvSpPr>
          <p:nvPr/>
        </p:nvSpPr>
        <p:spPr bwMode="auto">
          <a:xfrm>
            <a:off x="1053644" y="1720565"/>
            <a:ext cx="60431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1739978" y="1699472"/>
            <a:ext cx="479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8" name="Text Box 9"/>
          <p:cNvSpPr txBox="1">
            <a:spLocks noChangeArrowheads="1"/>
          </p:cNvSpPr>
          <p:nvPr/>
        </p:nvSpPr>
        <p:spPr bwMode="auto">
          <a:xfrm>
            <a:off x="3099838" y="1655465"/>
            <a:ext cx="41381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3852194" y="1705539"/>
            <a:ext cx="351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0" name="Text Box 9"/>
          <p:cNvSpPr txBox="1">
            <a:spLocks noChangeArrowheads="1"/>
          </p:cNvSpPr>
          <p:nvPr/>
        </p:nvSpPr>
        <p:spPr bwMode="auto">
          <a:xfrm>
            <a:off x="4249670" y="1720565"/>
            <a:ext cx="41381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4708005" y="1720565"/>
            <a:ext cx="351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2" name="Text Box 17"/>
          <p:cNvSpPr txBox="1">
            <a:spLocks noChangeArrowheads="1"/>
          </p:cNvSpPr>
          <p:nvPr/>
        </p:nvSpPr>
        <p:spPr bwMode="auto">
          <a:xfrm>
            <a:off x="5098903" y="1705539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53" name="Text Box 9"/>
          <p:cNvSpPr txBox="1">
            <a:spLocks noChangeArrowheads="1"/>
          </p:cNvSpPr>
          <p:nvPr/>
        </p:nvSpPr>
        <p:spPr bwMode="auto">
          <a:xfrm>
            <a:off x="5898420" y="1690483"/>
            <a:ext cx="37262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-50463" y="2807523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err="1" smtClean="0">
                <a:solidFill>
                  <a:srgbClr val="FFFFFF"/>
                </a:solidFill>
              </a:rPr>
              <a:t>Glo</a:t>
            </a:r>
            <a:r>
              <a:rPr lang="en-US" kern="0" dirty="0" smtClean="0">
                <a:solidFill>
                  <a:srgbClr val="FFFFFF"/>
                </a:solidFill>
              </a:rPr>
              <a:t>----------------------</a:t>
            </a:r>
            <a:r>
              <a:rPr lang="en-US" kern="0" dirty="0" err="1" smtClean="0">
                <a:solidFill>
                  <a:srgbClr val="FFFFFF"/>
                </a:solidFill>
              </a:rPr>
              <a:t>ria</a:t>
            </a:r>
            <a:r>
              <a:rPr lang="en-US" kern="0" dirty="0" smtClean="0">
                <a:solidFill>
                  <a:srgbClr val="FFFFFF"/>
                </a:solidFill>
              </a:rPr>
              <a:t>           in ex-</a:t>
            </a:r>
            <a:r>
              <a:rPr lang="en-US" kern="0" dirty="0" err="1" smtClean="0">
                <a:solidFill>
                  <a:srgbClr val="FFFFFF"/>
                </a:solidFill>
              </a:rPr>
              <a:t>cel</a:t>
            </a:r>
            <a:r>
              <a:rPr lang="en-US" kern="0" dirty="0" smtClean="0">
                <a:solidFill>
                  <a:srgbClr val="FFFFFF"/>
                </a:solidFill>
              </a:rPr>
              <a:t>-sis De------o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-23547" y="3269188"/>
            <a:ext cx="9164782" cy="1674710"/>
          </a:xfrm>
          <a:prstGeom prst="rect">
            <a:avLst/>
          </a:prstGeom>
          <a:solidFill>
            <a:srgbClr val="00206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67" name="Text Box 3"/>
          <p:cNvSpPr txBox="1">
            <a:spLocks noChangeArrowheads="1"/>
          </p:cNvSpPr>
          <p:nvPr/>
        </p:nvSpPr>
        <p:spPr bwMode="auto">
          <a:xfrm>
            <a:off x="-23548" y="3738314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Shepherds,  why this Jubilee?       Why your joyous strains prolong?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68" name="Text Box 9"/>
          <p:cNvSpPr txBox="1">
            <a:spLocks noChangeArrowheads="1"/>
          </p:cNvSpPr>
          <p:nvPr/>
        </p:nvSpPr>
        <p:spPr bwMode="auto">
          <a:xfrm>
            <a:off x="417128" y="3368982"/>
            <a:ext cx="4183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69" name="Text Box 4"/>
          <p:cNvSpPr txBox="1">
            <a:spLocks noChangeArrowheads="1"/>
          </p:cNvSpPr>
          <p:nvPr/>
        </p:nvSpPr>
        <p:spPr bwMode="auto">
          <a:xfrm>
            <a:off x="-23548" y="4482232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What the gladsome tidings be   which inspire your heavenly song?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70" name="Text Box 9"/>
          <p:cNvSpPr txBox="1">
            <a:spLocks noChangeArrowheads="1"/>
          </p:cNvSpPr>
          <p:nvPr/>
        </p:nvSpPr>
        <p:spPr bwMode="auto">
          <a:xfrm>
            <a:off x="2208622" y="3385198"/>
            <a:ext cx="41381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3452228" y="3388970"/>
            <a:ext cx="3550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72" name="Text Box 9"/>
          <p:cNvSpPr txBox="1">
            <a:spLocks noChangeArrowheads="1"/>
          </p:cNvSpPr>
          <p:nvPr/>
        </p:nvSpPr>
        <p:spPr bwMode="auto">
          <a:xfrm>
            <a:off x="4493034" y="3394282"/>
            <a:ext cx="3224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73" name="Text Box 9"/>
          <p:cNvSpPr txBox="1">
            <a:spLocks noChangeArrowheads="1"/>
          </p:cNvSpPr>
          <p:nvPr/>
        </p:nvSpPr>
        <p:spPr bwMode="auto">
          <a:xfrm>
            <a:off x="6690472" y="3368982"/>
            <a:ext cx="3802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4" name="Text Box 9"/>
          <p:cNvSpPr txBox="1">
            <a:spLocks noChangeArrowheads="1"/>
          </p:cNvSpPr>
          <p:nvPr/>
        </p:nvSpPr>
        <p:spPr bwMode="auto">
          <a:xfrm>
            <a:off x="7907362" y="3366630"/>
            <a:ext cx="3810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75" name="Text Box 9"/>
          <p:cNvSpPr txBox="1">
            <a:spLocks noChangeArrowheads="1"/>
          </p:cNvSpPr>
          <p:nvPr/>
        </p:nvSpPr>
        <p:spPr bwMode="auto">
          <a:xfrm>
            <a:off x="184990" y="4199979"/>
            <a:ext cx="351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76" name="Text Box 9"/>
          <p:cNvSpPr txBox="1">
            <a:spLocks noChangeArrowheads="1"/>
          </p:cNvSpPr>
          <p:nvPr/>
        </p:nvSpPr>
        <p:spPr bwMode="auto">
          <a:xfrm>
            <a:off x="2441301" y="4183880"/>
            <a:ext cx="38838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7" name="Text Box 9"/>
          <p:cNvSpPr txBox="1">
            <a:spLocks noChangeArrowheads="1"/>
          </p:cNvSpPr>
          <p:nvPr/>
        </p:nvSpPr>
        <p:spPr bwMode="auto">
          <a:xfrm>
            <a:off x="3009281" y="4183880"/>
            <a:ext cx="3639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78" name="Text Box 9"/>
          <p:cNvSpPr txBox="1">
            <a:spLocks noChangeArrowheads="1"/>
          </p:cNvSpPr>
          <p:nvPr/>
        </p:nvSpPr>
        <p:spPr bwMode="auto">
          <a:xfrm>
            <a:off x="3514994" y="4190720"/>
            <a:ext cx="3619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79" name="Text Box 9"/>
          <p:cNvSpPr txBox="1">
            <a:spLocks noChangeArrowheads="1"/>
          </p:cNvSpPr>
          <p:nvPr/>
        </p:nvSpPr>
        <p:spPr bwMode="auto">
          <a:xfrm>
            <a:off x="5248819" y="4190720"/>
            <a:ext cx="3891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0" name="Text Box 9"/>
          <p:cNvSpPr txBox="1">
            <a:spLocks noChangeArrowheads="1"/>
          </p:cNvSpPr>
          <p:nvPr/>
        </p:nvSpPr>
        <p:spPr bwMode="auto">
          <a:xfrm>
            <a:off x="6124542" y="4184740"/>
            <a:ext cx="3137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-12363" y="4942918"/>
            <a:ext cx="9164782" cy="167471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108" name="Text Box 3"/>
          <p:cNvSpPr txBox="1">
            <a:spLocks noChangeArrowheads="1"/>
          </p:cNvSpPr>
          <p:nvPr/>
        </p:nvSpPr>
        <p:spPr bwMode="auto">
          <a:xfrm>
            <a:off x="-12364" y="5412044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Come to Bethlehem and see    Christ Whose birth the angels sing;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09" name="Text Box 9"/>
          <p:cNvSpPr txBox="1">
            <a:spLocks noChangeArrowheads="1"/>
          </p:cNvSpPr>
          <p:nvPr/>
        </p:nvSpPr>
        <p:spPr bwMode="auto">
          <a:xfrm>
            <a:off x="428312" y="5042712"/>
            <a:ext cx="4183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10" name="Text Box 4"/>
          <p:cNvSpPr txBox="1">
            <a:spLocks noChangeArrowheads="1"/>
          </p:cNvSpPr>
          <p:nvPr/>
        </p:nvSpPr>
        <p:spPr bwMode="auto">
          <a:xfrm>
            <a:off x="-12364" y="6155962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Come, adore on bended knee,   Christ the Lord, the newborn King.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11" name="Text Box 9"/>
          <p:cNvSpPr txBox="1">
            <a:spLocks noChangeArrowheads="1"/>
          </p:cNvSpPr>
          <p:nvPr/>
        </p:nvSpPr>
        <p:spPr bwMode="auto">
          <a:xfrm>
            <a:off x="2219806" y="5058928"/>
            <a:ext cx="41381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" name="Text Box 9"/>
          <p:cNvSpPr txBox="1">
            <a:spLocks noChangeArrowheads="1"/>
          </p:cNvSpPr>
          <p:nvPr/>
        </p:nvSpPr>
        <p:spPr bwMode="auto">
          <a:xfrm>
            <a:off x="3463412" y="5062700"/>
            <a:ext cx="3550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13" name="Text Box 9"/>
          <p:cNvSpPr txBox="1">
            <a:spLocks noChangeArrowheads="1"/>
          </p:cNvSpPr>
          <p:nvPr/>
        </p:nvSpPr>
        <p:spPr bwMode="auto">
          <a:xfrm>
            <a:off x="4504218" y="5068012"/>
            <a:ext cx="3224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14" name="Text Box 9"/>
          <p:cNvSpPr txBox="1">
            <a:spLocks noChangeArrowheads="1"/>
          </p:cNvSpPr>
          <p:nvPr/>
        </p:nvSpPr>
        <p:spPr bwMode="auto">
          <a:xfrm>
            <a:off x="6333812" y="5042712"/>
            <a:ext cx="3802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5" name="Text Box 9"/>
          <p:cNvSpPr txBox="1">
            <a:spLocks noChangeArrowheads="1"/>
          </p:cNvSpPr>
          <p:nvPr/>
        </p:nvSpPr>
        <p:spPr bwMode="auto">
          <a:xfrm>
            <a:off x="7552218" y="5042712"/>
            <a:ext cx="3810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16" name="Text Box 9"/>
          <p:cNvSpPr txBox="1">
            <a:spLocks noChangeArrowheads="1"/>
          </p:cNvSpPr>
          <p:nvPr/>
        </p:nvSpPr>
        <p:spPr bwMode="auto">
          <a:xfrm>
            <a:off x="196174" y="5873709"/>
            <a:ext cx="351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17" name="Text Box 9"/>
          <p:cNvSpPr txBox="1">
            <a:spLocks noChangeArrowheads="1"/>
          </p:cNvSpPr>
          <p:nvPr/>
        </p:nvSpPr>
        <p:spPr bwMode="auto">
          <a:xfrm>
            <a:off x="2452485" y="5857610"/>
            <a:ext cx="38838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8" name="Text Box 9"/>
          <p:cNvSpPr txBox="1">
            <a:spLocks noChangeArrowheads="1"/>
          </p:cNvSpPr>
          <p:nvPr/>
        </p:nvSpPr>
        <p:spPr bwMode="auto">
          <a:xfrm>
            <a:off x="3020465" y="5857610"/>
            <a:ext cx="3639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19" name="Text Box 9"/>
          <p:cNvSpPr txBox="1">
            <a:spLocks noChangeArrowheads="1"/>
          </p:cNvSpPr>
          <p:nvPr/>
        </p:nvSpPr>
        <p:spPr bwMode="auto">
          <a:xfrm>
            <a:off x="3526178" y="5864450"/>
            <a:ext cx="3619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20" name="Text Box 9"/>
          <p:cNvSpPr txBox="1">
            <a:spLocks noChangeArrowheads="1"/>
          </p:cNvSpPr>
          <p:nvPr/>
        </p:nvSpPr>
        <p:spPr bwMode="auto">
          <a:xfrm>
            <a:off x="5260003" y="5864450"/>
            <a:ext cx="3891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1" name="Text Box 9"/>
          <p:cNvSpPr txBox="1">
            <a:spLocks noChangeArrowheads="1"/>
          </p:cNvSpPr>
          <p:nvPr/>
        </p:nvSpPr>
        <p:spPr bwMode="auto">
          <a:xfrm>
            <a:off x="6135726" y="5858470"/>
            <a:ext cx="3137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81" name="Text Box 9"/>
          <p:cNvSpPr txBox="1">
            <a:spLocks noChangeArrowheads="1"/>
          </p:cNvSpPr>
          <p:nvPr/>
        </p:nvSpPr>
        <p:spPr bwMode="auto">
          <a:xfrm>
            <a:off x="2247992" y="1705539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82" name="Text Box 9"/>
          <p:cNvSpPr txBox="1">
            <a:spLocks noChangeArrowheads="1"/>
          </p:cNvSpPr>
          <p:nvPr/>
        </p:nvSpPr>
        <p:spPr bwMode="auto">
          <a:xfrm>
            <a:off x="5572413" y="1709403"/>
            <a:ext cx="3137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83" name="Text Box 17"/>
          <p:cNvSpPr txBox="1">
            <a:spLocks noChangeArrowheads="1"/>
          </p:cNvSpPr>
          <p:nvPr/>
        </p:nvSpPr>
        <p:spPr bwMode="auto">
          <a:xfrm>
            <a:off x="2612051" y="2469467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84" name="Text Box 9"/>
          <p:cNvSpPr txBox="1">
            <a:spLocks noChangeArrowheads="1"/>
          </p:cNvSpPr>
          <p:nvPr/>
        </p:nvSpPr>
        <p:spPr bwMode="auto">
          <a:xfrm>
            <a:off x="-13156" y="2486462"/>
            <a:ext cx="351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85" name="Text Box 17"/>
          <p:cNvSpPr txBox="1">
            <a:spLocks noChangeArrowheads="1"/>
          </p:cNvSpPr>
          <p:nvPr/>
        </p:nvSpPr>
        <p:spPr bwMode="auto">
          <a:xfrm>
            <a:off x="406738" y="2486462"/>
            <a:ext cx="52853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6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6" name="Text Box 17"/>
          <p:cNvSpPr txBox="1">
            <a:spLocks noChangeArrowheads="1"/>
          </p:cNvSpPr>
          <p:nvPr/>
        </p:nvSpPr>
        <p:spPr bwMode="auto">
          <a:xfrm>
            <a:off x="1053644" y="2486462"/>
            <a:ext cx="60431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1739978" y="2465369"/>
            <a:ext cx="479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8" name="Text Box 9"/>
          <p:cNvSpPr txBox="1">
            <a:spLocks noChangeArrowheads="1"/>
          </p:cNvSpPr>
          <p:nvPr/>
        </p:nvSpPr>
        <p:spPr bwMode="auto">
          <a:xfrm>
            <a:off x="3099838" y="2421362"/>
            <a:ext cx="41381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9" name="Text Box 9"/>
          <p:cNvSpPr txBox="1">
            <a:spLocks noChangeArrowheads="1"/>
          </p:cNvSpPr>
          <p:nvPr/>
        </p:nvSpPr>
        <p:spPr bwMode="auto">
          <a:xfrm>
            <a:off x="3852194" y="2471436"/>
            <a:ext cx="351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90" name="Text Box 9"/>
          <p:cNvSpPr txBox="1">
            <a:spLocks noChangeArrowheads="1"/>
          </p:cNvSpPr>
          <p:nvPr/>
        </p:nvSpPr>
        <p:spPr bwMode="auto">
          <a:xfrm>
            <a:off x="4249670" y="2486462"/>
            <a:ext cx="41381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1" name="Text Box 9"/>
          <p:cNvSpPr txBox="1">
            <a:spLocks noChangeArrowheads="1"/>
          </p:cNvSpPr>
          <p:nvPr/>
        </p:nvSpPr>
        <p:spPr bwMode="auto">
          <a:xfrm>
            <a:off x="4708005" y="2486462"/>
            <a:ext cx="351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92" name="Text Box 17"/>
          <p:cNvSpPr txBox="1">
            <a:spLocks noChangeArrowheads="1"/>
          </p:cNvSpPr>
          <p:nvPr/>
        </p:nvSpPr>
        <p:spPr bwMode="auto">
          <a:xfrm>
            <a:off x="5108490" y="2494145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93" name="Text Box 9"/>
          <p:cNvSpPr txBox="1">
            <a:spLocks noChangeArrowheads="1"/>
          </p:cNvSpPr>
          <p:nvPr/>
        </p:nvSpPr>
        <p:spPr bwMode="auto">
          <a:xfrm>
            <a:off x="5866820" y="2494145"/>
            <a:ext cx="2737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4" name="Text Box 9"/>
          <p:cNvSpPr txBox="1">
            <a:spLocks noChangeArrowheads="1"/>
          </p:cNvSpPr>
          <p:nvPr/>
        </p:nvSpPr>
        <p:spPr bwMode="auto">
          <a:xfrm>
            <a:off x="2247992" y="2471436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95" name="Text Box 9"/>
          <p:cNvSpPr txBox="1">
            <a:spLocks noChangeArrowheads="1"/>
          </p:cNvSpPr>
          <p:nvPr/>
        </p:nvSpPr>
        <p:spPr bwMode="auto">
          <a:xfrm>
            <a:off x="5572413" y="2494145"/>
            <a:ext cx="21878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96" name="Text Box 9"/>
          <p:cNvSpPr txBox="1">
            <a:spLocks noChangeArrowheads="1"/>
          </p:cNvSpPr>
          <p:nvPr/>
        </p:nvSpPr>
        <p:spPr bwMode="auto">
          <a:xfrm>
            <a:off x="6183219" y="2486462"/>
            <a:ext cx="21878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61333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/>
          <p:cNvSpPr/>
          <p:nvPr/>
        </p:nvSpPr>
        <p:spPr bwMode="auto">
          <a:xfrm>
            <a:off x="-32479" y="1548623"/>
            <a:ext cx="9164782" cy="1674710"/>
          </a:xfrm>
          <a:prstGeom prst="rect">
            <a:avLst/>
          </a:prstGeom>
          <a:solidFill>
            <a:srgbClr val="00206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67" name="Text Box 3"/>
          <p:cNvSpPr txBox="1">
            <a:spLocks noChangeArrowheads="1"/>
          </p:cNvSpPr>
          <p:nvPr/>
        </p:nvSpPr>
        <p:spPr bwMode="auto">
          <a:xfrm>
            <a:off x="-32480" y="2017749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See Him in a manger laid,  Jesus Lord of heaven and earth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68" name="Text Box 9"/>
          <p:cNvSpPr txBox="1">
            <a:spLocks noChangeArrowheads="1"/>
          </p:cNvSpPr>
          <p:nvPr/>
        </p:nvSpPr>
        <p:spPr bwMode="auto">
          <a:xfrm>
            <a:off x="408196" y="1648417"/>
            <a:ext cx="4183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69" name="Text Box 4"/>
          <p:cNvSpPr txBox="1">
            <a:spLocks noChangeArrowheads="1"/>
          </p:cNvSpPr>
          <p:nvPr/>
        </p:nvSpPr>
        <p:spPr bwMode="auto">
          <a:xfrm>
            <a:off x="-32480" y="2761667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Mary,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Joseph, lend your aid,   With us sing our Savior’s birth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70" name="Text Box 9"/>
          <p:cNvSpPr txBox="1">
            <a:spLocks noChangeArrowheads="1"/>
          </p:cNvSpPr>
          <p:nvPr/>
        </p:nvSpPr>
        <p:spPr bwMode="auto">
          <a:xfrm>
            <a:off x="2199690" y="1664633"/>
            <a:ext cx="41381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2966878" y="1673717"/>
            <a:ext cx="3550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72" name="Text Box 9"/>
          <p:cNvSpPr txBox="1">
            <a:spLocks noChangeArrowheads="1"/>
          </p:cNvSpPr>
          <p:nvPr/>
        </p:nvSpPr>
        <p:spPr bwMode="auto">
          <a:xfrm>
            <a:off x="3565287" y="1677900"/>
            <a:ext cx="3224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73" name="Text Box 9"/>
          <p:cNvSpPr txBox="1">
            <a:spLocks noChangeArrowheads="1"/>
          </p:cNvSpPr>
          <p:nvPr/>
        </p:nvSpPr>
        <p:spPr bwMode="auto">
          <a:xfrm>
            <a:off x="5295424" y="1648417"/>
            <a:ext cx="3802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4" name="Text Box 9"/>
          <p:cNvSpPr txBox="1">
            <a:spLocks noChangeArrowheads="1"/>
          </p:cNvSpPr>
          <p:nvPr/>
        </p:nvSpPr>
        <p:spPr bwMode="auto">
          <a:xfrm>
            <a:off x="6819900" y="1664633"/>
            <a:ext cx="3810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75" name="Text Box 9"/>
          <p:cNvSpPr txBox="1">
            <a:spLocks noChangeArrowheads="1"/>
          </p:cNvSpPr>
          <p:nvPr/>
        </p:nvSpPr>
        <p:spPr bwMode="auto">
          <a:xfrm>
            <a:off x="176058" y="2479414"/>
            <a:ext cx="351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76" name="Text Box 9"/>
          <p:cNvSpPr txBox="1">
            <a:spLocks noChangeArrowheads="1"/>
          </p:cNvSpPr>
          <p:nvPr/>
        </p:nvSpPr>
        <p:spPr bwMode="auto">
          <a:xfrm>
            <a:off x="1890017" y="2447695"/>
            <a:ext cx="38838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7" name="Text Box 9"/>
          <p:cNvSpPr txBox="1">
            <a:spLocks noChangeArrowheads="1"/>
          </p:cNvSpPr>
          <p:nvPr/>
        </p:nvSpPr>
        <p:spPr bwMode="auto">
          <a:xfrm>
            <a:off x="3000349" y="2463315"/>
            <a:ext cx="3639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78" name="Text Box 9"/>
          <p:cNvSpPr txBox="1">
            <a:spLocks noChangeArrowheads="1"/>
          </p:cNvSpPr>
          <p:nvPr/>
        </p:nvSpPr>
        <p:spPr bwMode="auto">
          <a:xfrm>
            <a:off x="3887745" y="2463315"/>
            <a:ext cx="3619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79" name="Text Box 9"/>
          <p:cNvSpPr txBox="1">
            <a:spLocks noChangeArrowheads="1"/>
          </p:cNvSpPr>
          <p:nvPr/>
        </p:nvSpPr>
        <p:spPr bwMode="auto">
          <a:xfrm>
            <a:off x="5946010" y="2479414"/>
            <a:ext cx="3891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0" name="Text Box 9"/>
          <p:cNvSpPr txBox="1">
            <a:spLocks noChangeArrowheads="1"/>
          </p:cNvSpPr>
          <p:nvPr/>
        </p:nvSpPr>
        <p:spPr bwMode="auto">
          <a:xfrm>
            <a:off x="7010400" y="2463315"/>
            <a:ext cx="3137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-13156" y="-54289"/>
            <a:ext cx="9144000" cy="1602912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108" name="Text Box 5"/>
          <p:cNvSpPr txBox="1">
            <a:spLocks noChangeArrowheads="1"/>
          </p:cNvSpPr>
          <p:nvPr/>
        </p:nvSpPr>
        <p:spPr bwMode="auto">
          <a:xfrm>
            <a:off x="-50463" y="304232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err="1" smtClean="0">
                <a:solidFill>
                  <a:srgbClr val="FFFFFF"/>
                </a:solidFill>
              </a:rPr>
              <a:t>Glo</a:t>
            </a:r>
            <a:r>
              <a:rPr lang="en-US" kern="0" dirty="0" smtClean="0">
                <a:solidFill>
                  <a:srgbClr val="FFFFFF"/>
                </a:solidFill>
              </a:rPr>
              <a:t>----------------------</a:t>
            </a:r>
            <a:r>
              <a:rPr lang="en-US" kern="0" dirty="0" err="1" smtClean="0">
                <a:solidFill>
                  <a:srgbClr val="FFFFFF"/>
                </a:solidFill>
              </a:rPr>
              <a:t>ria</a:t>
            </a:r>
            <a:r>
              <a:rPr lang="en-US" kern="0" dirty="0" smtClean="0">
                <a:solidFill>
                  <a:srgbClr val="FFFFFF"/>
                </a:solidFill>
              </a:rPr>
              <a:t>           in ex-</a:t>
            </a:r>
            <a:r>
              <a:rPr lang="en-US" kern="0" dirty="0" err="1" smtClean="0">
                <a:solidFill>
                  <a:srgbClr val="FFFFFF"/>
                </a:solidFill>
              </a:rPr>
              <a:t>cel</a:t>
            </a:r>
            <a:r>
              <a:rPr lang="en-US" kern="0" dirty="0" smtClean="0">
                <a:solidFill>
                  <a:srgbClr val="FFFFFF"/>
                </a:solidFill>
              </a:rPr>
              <a:t>-sis De---o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09" name="Text Box 17"/>
          <p:cNvSpPr txBox="1">
            <a:spLocks noChangeArrowheads="1"/>
          </p:cNvSpPr>
          <p:nvPr/>
        </p:nvSpPr>
        <p:spPr bwMode="auto">
          <a:xfrm>
            <a:off x="2612051" y="-16995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10" name="Text Box 9"/>
          <p:cNvSpPr txBox="1">
            <a:spLocks noChangeArrowheads="1"/>
          </p:cNvSpPr>
          <p:nvPr/>
        </p:nvSpPr>
        <p:spPr bwMode="auto">
          <a:xfrm>
            <a:off x="-13156" y="0"/>
            <a:ext cx="351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11" name="Text Box 17"/>
          <p:cNvSpPr txBox="1">
            <a:spLocks noChangeArrowheads="1"/>
          </p:cNvSpPr>
          <p:nvPr/>
        </p:nvSpPr>
        <p:spPr bwMode="auto">
          <a:xfrm>
            <a:off x="406738" y="0"/>
            <a:ext cx="52853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6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" name="Text Box 17"/>
          <p:cNvSpPr txBox="1">
            <a:spLocks noChangeArrowheads="1"/>
          </p:cNvSpPr>
          <p:nvPr/>
        </p:nvSpPr>
        <p:spPr bwMode="auto">
          <a:xfrm>
            <a:off x="1053644" y="0"/>
            <a:ext cx="60431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3" name="Text Box 9"/>
          <p:cNvSpPr txBox="1">
            <a:spLocks noChangeArrowheads="1"/>
          </p:cNvSpPr>
          <p:nvPr/>
        </p:nvSpPr>
        <p:spPr bwMode="auto">
          <a:xfrm>
            <a:off x="1739978" y="-21093"/>
            <a:ext cx="479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4" name="Text Box 9"/>
          <p:cNvSpPr txBox="1">
            <a:spLocks noChangeArrowheads="1"/>
          </p:cNvSpPr>
          <p:nvPr/>
        </p:nvSpPr>
        <p:spPr bwMode="auto">
          <a:xfrm>
            <a:off x="3099838" y="-65100"/>
            <a:ext cx="41381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5" name="Text Box 9"/>
          <p:cNvSpPr txBox="1">
            <a:spLocks noChangeArrowheads="1"/>
          </p:cNvSpPr>
          <p:nvPr/>
        </p:nvSpPr>
        <p:spPr bwMode="auto">
          <a:xfrm>
            <a:off x="3852194" y="-15026"/>
            <a:ext cx="351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16" name="Text Box 9"/>
          <p:cNvSpPr txBox="1">
            <a:spLocks noChangeArrowheads="1"/>
          </p:cNvSpPr>
          <p:nvPr/>
        </p:nvSpPr>
        <p:spPr bwMode="auto">
          <a:xfrm>
            <a:off x="4249670" y="0"/>
            <a:ext cx="41381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7" name="Text Box 9"/>
          <p:cNvSpPr txBox="1">
            <a:spLocks noChangeArrowheads="1"/>
          </p:cNvSpPr>
          <p:nvPr/>
        </p:nvSpPr>
        <p:spPr bwMode="auto">
          <a:xfrm>
            <a:off x="4708005" y="0"/>
            <a:ext cx="351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18" name="Text Box 17"/>
          <p:cNvSpPr txBox="1">
            <a:spLocks noChangeArrowheads="1"/>
          </p:cNvSpPr>
          <p:nvPr/>
        </p:nvSpPr>
        <p:spPr bwMode="auto">
          <a:xfrm>
            <a:off x="5098903" y="-15026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19" name="Text Box 9"/>
          <p:cNvSpPr txBox="1">
            <a:spLocks noChangeArrowheads="1"/>
          </p:cNvSpPr>
          <p:nvPr/>
        </p:nvSpPr>
        <p:spPr bwMode="auto">
          <a:xfrm>
            <a:off x="5898420" y="-30082"/>
            <a:ext cx="37262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0" name="Text Box 5"/>
          <p:cNvSpPr txBox="1">
            <a:spLocks noChangeArrowheads="1"/>
          </p:cNvSpPr>
          <p:nvPr/>
        </p:nvSpPr>
        <p:spPr bwMode="auto">
          <a:xfrm>
            <a:off x="-50463" y="1086958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err="1" smtClean="0">
                <a:solidFill>
                  <a:srgbClr val="FFFFFF"/>
                </a:solidFill>
              </a:rPr>
              <a:t>Glo</a:t>
            </a:r>
            <a:r>
              <a:rPr lang="en-US" kern="0" dirty="0" smtClean="0">
                <a:solidFill>
                  <a:srgbClr val="FFFFFF"/>
                </a:solidFill>
              </a:rPr>
              <a:t>----------------------</a:t>
            </a:r>
            <a:r>
              <a:rPr lang="en-US" kern="0" dirty="0" err="1" smtClean="0">
                <a:solidFill>
                  <a:srgbClr val="FFFFFF"/>
                </a:solidFill>
              </a:rPr>
              <a:t>ria</a:t>
            </a:r>
            <a:r>
              <a:rPr lang="en-US" kern="0" dirty="0" smtClean="0">
                <a:solidFill>
                  <a:srgbClr val="FFFFFF"/>
                </a:solidFill>
              </a:rPr>
              <a:t>           in ex-</a:t>
            </a:r>
            <a:r>
              <a:rPr lang="en-US" kern="0" dirty="0" err="1" smtClean="0">
                <a:solidFill>
                  <a:srgbClr val="FFFFFF"/>
                </a:solidFill>
              </a:rPr>
              <a:t>cel</a:t>
            </a:r>
            <a:r>
              <a:rPr lang="en-US" kern="0" dirty="0" smtClean="0">
                <a:solidFill>
                  <a:srgbClr val="FFFFFF"/>
                </a:solidFill>
              </a:rPr>
              <a:t>-sis De------o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21" name="Text Box 9"/>
          <p:cNvSpPr txBox="1">
            <a:spLocks noChangeArrowheads="1"/>
          </p:cNvSpPr>
          <p:nvPr/>
        </p:nvSpPr>
        <p:spPr bwMode="auto">
          <a:xfrm>
            <a:off x="2247992" y="-15026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22" name="Text Box 9"/>
          <p:cNvSpPr txBox="1">
            <a:spLocks noChangeArrowheads="1"/>
          </p:cNvSpPr>
          <p:nvPr/>
        </p:nvSpPr>
        <p:spPr bwMode="auto">
          <a:xfrm>
            <a:off x="5572413" y="-11162"/>
            <a:ext cx="3137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23" name="Text Box 17"/>
          <p:cNvSpPr txBox="1">
            <a:spLocks noChangeArrowheads="1"/>
          </p:cNvSpPr>
          <p:nvPr/>
        </p:nvSpPr>
        <p:spPr bwMode="auto">
          <a:xfrm>
            <a:off x="2612051" y="748902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24" name="Text Box 9"/>
          <p:cNvSpPr txBox="1">
            <a:spLocks noChangeArrowheads="1"/>
          </p:cNvSpPr>
          <p:nvPr/>
        </p:nvSpPr>
        <p:spPr bwMode="auto">
          <a:xfrm>
            <a:off x="-13156" y="765897"/>
            <a:ext cx="351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25" name="Text Box 17"/>
          <p:cNvSpPr txBox="1">
            <a:spLocks noChangeArrowheads="1"/>
          </p:cNvSpPr>
          <p:nvPr/>
        </p:nvSpPr>
        <p:spPr bwMode="auto">
          <a:xfrm>
            <a:off x="406738" y="765897"/>
            <a:ext cx="52853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6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6" name="Text Box 17"/>
          <p:cNvSpPr txBox="1">
            <a:spLocks noChangeArrowheads="1"/>
          </p:cNvSpPr>
          <p:nvPr/>
        </p:nvSpPr>
        <p:spPr bwMode="auto">
          <a:xfrm>
            <a:off x="1053644" y="765897"/>
            <a:ext cx="60431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7" name="Text Box 9"/>
          <p:cNvSpPr txBox="1">
            <a:spLocks noChangeArrowheads="1"/>
          </p:cNvSpPr>
          <p:nvPr/>
        </p:nvSpPr>
        <p:spPr bwMode="auto">
          <a:xfrm>
            <a:off x="1739978" y="744804"/>
            <a:ext cx="479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8" name="Text Box 9"/>
          <p:cNvSpPr txBox="1">
            <a:spLocks noChangeArrowheads="1"/>
          </p:cNvSpPr>
          <p:nvPr/>
        </p:nvSpPr>
        <p:spPr bwMode="auto">
          <a:xfrm>
            <a:off x="3099838" y="700797"/>
            <a:ext cx="41381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9" name="Text Box 9"/>
          <p:cNvSpPr txBox="1">
            <a:spLocks noChangeArrowheads="1"/>
          </p:cNvSpPr>
          <p:nvPr/>
        </p:nvSpPr>
        <p:spPr bwMode="auto">
          <a:xfrm>
            <a:off x="3852194" y="750871"/>
            <a:ext cx="351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30" name="Text Box 9"/>
          <p:cNvSpPr txBox="1">
            <a:spLocks noChangeArrowheads="1"/>
          </p:cNvSpPr>
          <p:nvPr/>
        </p:nvSpPr>
        <p:spPr bwMode="auto">
          <a:xfrm>
            <a:off x="4249670" y="765897"/>
            <a:ext cx="41381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1" name="Text Box 9"/>
          <p:cNvSpPr txBox="1">
            <a:spLocks noChangeArrowheads="1"/>
          </p:cNvSpPr>
          <p:nvPr/>
        </p:nvSpPr>
        <p:spPr bwMode="auto">
          <a:xfrm>
            <a:off x="4708005" y="765897"/>
            <a:ext cx="351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32" name="Text Box 17"/>
          <p:cNvSpPr txBox="1">
            <a:spLocks noChangeArrowheads="1"/>
          </p:cNvSpPr>
          <p:nvPr/>
        </p:nvSpPr>
        <p:spPr bwMode="auto">
          <a:xfrm>
            <a:off x="5108490" y="773580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33" name="Text Box 9"/>
          <p:cNvSpPr txBox="1">
            <a:spLocks noChangeArrowheads="1"/>
          </p:cNvSpPr>
          <p:nvPr/>
        </p:nvSpPr>
        <p:spPr bwMode="auto">
          <a:xfrm>
            <a:off x="5866820" y="773580"/>
            <a:ext cx="2737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4" name="Text Box 9"/>
          <p:cNvSpPr txBox="1">
            <a:spLocks noChangeArrowheads="1"/>
          </p:cNvSpPr>
          <p:nvPr/>
        </p:nvSpPr>
        <p:spPr bwMode="auto">
          <a:xfrm>
            <a:off x="2247992" y="750871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35" name="Text Box 9"/>
          <p:cNvSpPr txBox="1">
            <a:spLocks noChangeArrowheads="1"/>
          </p:cNvSpPr>
          <p:nvPr/>
        </p:nvSpPr>
        <p:spPr bwMode="auto">
          <a:xfrm>
            <a:off x="5572413" y="773580"/>
            <a:ext cx="21878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36" name="Text Box 9"/>
          <p:cNvSpPr txBox="1">
            <a:spLocks noChangeArrowheads="1"/>
          </p:cNvSpPr>
          <p:nvPr/>
        </p:nvSpPr>
        <p:spPr bwMode="auto">
          <a:xfrm>
            <a:off x="6183219" y="765897"/>
            <a:ext cx="21878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37" name="Rectangle 136"/>
          <p:cNvSpPr/>
          <p:nvPr/>
        </p:nvSpPr>
        <p:spPr bwMode="auto">
          <a:xfrm>
            <a:off x="17255" y="3215750"/>
            <a:ext cx="9144000" cy="1602912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138" name="Text Box 5"/>
          <p:cNvSpPr txBox="1">
            <a:spLocks noChangeArrowheads="1"/>
          </p:cNvSpPr>
          <p:nvPr/>
        </p:nvSpPr>
        <p:spPr bwMode="auto">
          <a:xfrm>
            <a:off x="-20052" y="3574271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err="1" smtClean="0">
                <a:solidFill>
                  <a:srgbClr val="FFFFFF"/>
                </a:solidFill>
              </a:rPr>
              <a:t>Glo</a:t>
            </a:r>
            <a:r>
              <a:rPr lang="en-US" kern="0" dirty="0" smtClean="0">
                <a:solidFill>
                  <a:srgbClr val="FFFFFF"/>
                </a:solidFill>
              </a:rPr>
              <a:t>----------------------</a:t>
            </a:r>
            <a:r>
              <a:rPr lang="en-US" kern="0" dirty="0" err="1" smtClean="0">
                <a:solidFill>
                  <a:srgbClr val="FFFFFF"/>
                </a:solidFill>
              </a:rPr>
              <a:t>ria</a:t>
            </a:r>
            <a:r>
              <a:rPr lang="en-US" kern="0" dirty="0" smtClean="0">
                <a:solidFill>
                  <a:srgbClr val="FFFFFF"/>
                </a:solidFill>
              </a:rPr>
              <a:t>           in ex-</a:t>
            </a:r>
            <a:r>
              <a:rPr lang="en-US" kern="0" dirty="0" err="1" smtClean="0">
                <a:solidFill>
                  <a:srgbClr val="FFFFFF"/>
                </a:solidFill>
              </a:rPr>
              <a:t>cel</a:t>
            </a:r>
            <a:r>
              <a:rPr lang="en-US" kern="0" dirty="0" smtClean="0">
                <a:solidFill>
                  <a:srgbClr val="FFFFFF"/>
                </a:solidFill>
              </a:rPr>
              <a:t>-sis De---o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39" name="Text Box 17"/>
          <p:cNvSpPr txBox="1">
            <a:spLocks noChangeArrowheads="1"/>
          </p:cNvSpPr>
          <p:nvPr/>
        </p:nvSpPr>
        <p:spPr bwMode="auto">
          <a:xfrm>
            <a:off x="2642462" y="3253044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40" name="Text Box 9"/>
          <p:cNvSpPr txBox="1">
            <a:spLocks noChangeArrowheads="1"/>
          </p:cNvSpPr>
          <p:nvPr/>
        </p:nvSpPr>
        <p:spPr bwMode="auto">
          <a:xfrm>
            <a:off x="17255" y="3270039"/>
            <a:ext cx="351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41" name="Text Box 17"/>
          <p:cNvSpPr txBox="1">
            <a:spLocks noChangeArrowheads="1"/>
          </p:cNvSpPr>
          <p:nvPr/>
        </p:nvSpPr>
        <p:spPr bwMode="auto">
          <a:xfrm>
            <a:off x="437149" y="3270039"/>
            <a:ext cx="52853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6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2" name="Text Box 17"/>
          <p:cNvSpPr txBox="1">
            <a:spLocks noChangeArrowheads="1"/>
          </p:cNvSpPr>
          <p:nvPr/>
        </p:nvSpPr>
        <p:spPr bwMode="auto">
          <a:xfrm>
            <a:off x="1084055" y="3270039"/>
            <a:ext cx="60431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3" name="Text Box 9"/>
          <p:cNvSpPr txBox="1">
            <a:spLocks noChangeArrowheads="1"/>
          </p:cNvSpPr>
          <p:nvPr/>
        </p:nvSpPr>
        <p:spPr bwMode="auto">
          <a:xfrm>
            <a:off x="1770389" y="3248946"/>
            <a:ext cx="479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4" name="Text Box 9"/>
          <p:cNvSpPr txBox="1">
            <a:spLocks noChangeArrowheads="1"/>
          </p:cNvSpPr>
          <p:nvPr/>
        </p:nvSpPr>
        <p:spPr bwMode="auto">
          <a:xfrm>
            <a:off x="3130249" y="3204939"/>
            <a:ext cx="41381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5" name="Text Box 9"/>
          <p:cNvSpPr txBox="1">
            <a:spLocks noChangeArrowheads="1"/>
          </p:cNvSpPr>
          <p:nvPr/>
        </p:nvSpPr>
        <p:spPr bwMode="auto">
          <a:xfrm>
            <a:off x="3882605" y="3255013"/>
            <a:ext cx="351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46" name="Text Box 9"/>
          <p:cNvSpPr txBox="1">
            <a:spLocks noChangeArrowheads="1"/>
          </p:cNvSpPr>
          <p:nvPr/>
        </p:nvSpPr>
        <p:spPr bwMode="auto">
          <a:xfrm>
            <a:off x="4280081" y="3270039"/>
            <a:ext cx="41381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7" name="Text Box 9"/>
          <p:cNvSpPr txBox="1">
            <a:spLocks noChangeArrowheads="1"/>
          </p:cNvSpPr>
          <p:nvPr/>
        </p:nvSpPr>
        <p:spPr bwMode="auto">
          <a:xfrm>
            <a:off x="4738416" y="3270039"/>
            <a:ext cx="351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48" name="Text Box 17"/>
          <p:cNvSpPr txBox="1">
            <a:spLocks noChangeArrowheads="1"/>
          </p:cNvSpPr>
          <p:nvPr/>
        </p:nvSpPr>
        <p:spPr bwMode="auto">
          <a:xfrm>
            <a:off x="5129314" y="3255013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49" name="Text Box 9"/>
          <p:cNvSpPr txBox="1">
            <a:spLocks noChangeArrowheads="1"/>
          </p:cNvSpPr>
          <p:nvPr/>
        </p:nvSpPr>
        <p:spPr bwMode="auto">
          <a:xfrm>
            <a:off x="5928831" y="3239957"/>
            <a:ext cx="37262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0" name="Text Box 5"/>
          <p:cNvSpPr txBox="1">
            <a:spLocks noChangeArrowheads="1"/>
          </p:cNvSpPr>
          <p:nvPr/>
        </p:nvSpPr>
        <p:spPr bwMode="auto">
          <a:xfrm>
            <a:off x="-20052" y="4356997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err="1" smtClean="0">
                <a:solidFill>
                  <a:srgbClr val="FFFFFF"/>
                </a:solidFill>
              </a:rPr>
              <a:t>Glo</a:t>
            </a:r>
            <a:r>
              <a:rPr lang="en-US" kern="0" dirty="0" smtClean="0">
                <a:solidFill>
                  <a:srgbClr val="FFFFFF"/>
                </a:solidFill>
              </a:rPr>
              <a:t>----------------------</a:t>
            </a:r>
            <a:r>
              <a:rPr lang="en-US" kern="0" dirty="0" err="1" smtClean="0">
                <a:solidFill>
                  <a:srgbClr val="FFFFFF"/>
                </a:solidFill>
              </a:rPr>
              <a:t>ria</a:t>
            </a:r>
            <a:r>
              <a:rPr lang="en-US" kern="0" dirty="0" smtClean="0">
                <a:solidFill>
                  <a:srgbClr val="FFFFFF"/>
                </a:solidFill>
              </a:rPr>
              <a:t>           in ex-</a:t>
            </a:r>
            <a:r>
              <a:rPr lang="en-US" kern="0" dirty="0" err="1" smtClean="0">
                <a:solidFill>
                  <a:srgbClr val="FFFFFF"/>
                </a:solidFill>
              </a:rPr>
              <a:t>cel</a:t>
            </a:r>
            <a:r>
              <a:rPr lang="en-US" kern="0" dirty="0" smtClean="0">
                <a:solidFill>
                  <a:srgbClr val="FFFFFF"/>
                </a:solidFill>
              </a:rPr>
              <a:t>-sis De------o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51" name="Text Box 9"/>
          <p:cNvSpPr txBox="1">
            <a:spLocks noChangeArrowheads="1"/>
          </p:cNvSpPr>
          <p:nvPr/>
        </p:nvSpPr>
        <p:spPr bwMode="auto">
          <a:xfrm>
            <a:off x="2278403" y="3255013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52" name="Text Box 9"/>
          <p:cNvSpPr txBox="1">
            <a:spLocks noChangeArrowheads="1"/>
          </p:cNvSpPr>
          <p:nvPr/>
        </p:nvSpPr>
        <p:spPr bwMode="auto">
          <a:xfrm>
            <a:off x="5602824" y="3258877"/>
            <a:ext cx="3137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53" name="Text Box 17"/>
          <p:cNvSpPr txBox="1">
            <a:spLocks noChangeArrowheads="1"/>
          </p:cNvSpPr>
          <p:nvPr/>
        </p:nvSpPr>
        <p:spPr bwMode="auto">
          <a:xfrm>
            <a:off x="2642462" y="4018941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54" name="Text Box 9"/>
          <p:cNvSpPr txBox="1">
            <a:spLocks noChangeArrowheads="1"/>
          </p:cNvSpPr>
          <p:nvPr/>
        </p:nvSpPr>
        <p:spPr bwMode="auto">
          <a:xfrm>
            <a:off x="17255" y="4035936"/>
            <a:ext cx="351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55" name="Text Box 17"/>
          <p:cNvSpPr txBox="1">
            <a:spLocks noChangeArrowheads="1"/>
          </p:cNvSpPr>
          <p:nvPr/>
        </p:nvSpPr>
        <p:spPr bwMode="auto">
          <a:xfrm>
            <a:off x="437149" y="4035936"/>
            <a:ext cx="52853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6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6" name="Text Box 17"/>
          <p:cNvSpPr txBox="1">
            <a:spLocks noChangeArrowheads="1"/>
          </p:cNvSpPr>
          <p:nvPr/>
        </p:nvSpPr>
        <p:spPr bwMode="auto">
          <a:xfrm>
            <a:off x="1084055" y="4035936"/>
            <a:ext cx="60431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7" name="Text Box 9"/>
          <p:cNvSpPr txBox="1">
            <a:spLocks noChangeArrowheads="1"/>
          </p:cNvSpPr>
          <p:nvPr/>
        </p:nvSpPr>
        <p:spPr bwMode="auto">
          <a:xfrm>
            <a:off x="1770389" y="4014843"/>
            <a:ext cx="479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8" name="Text Box 9"/>
          <p:cNvSpPr txBox="1">
            <a:spLocks noChangeArrowheads="1"/>
          </p:cNvSpPr>
          <p:nvPr/>
        </p:nvSpPr>
        <p:spPr bwMode="auto">
          <a:xfrm>
            <a:off x="3130249" y="3970836"/>
            <a:ext cx="41381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9" name="Text Box 9"/>
          <p:cNvSpPr txBox="1">
            <a:spLocks noChangeArrowheads="1"/>
          </p:cNvSpPr>
          <p:nvPr/>
        </p:nvSpPr>
        <p:spPr bwMode="auto">
          <a:xfrm>
            <a:off x="3882605" y="4020910"/>
            <a:ext cx="351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0" name="Text Box 9"/>
          <p:cNvSpPr txBox="1">
            <a:spLocks noChangeArrowheads="1"/>
          </p:cNvSpPr>
          <p:nvPr/>
        </p:nvSpPr>
        <p:spPr bwMode="auto">
          <a:xfrm>
            <a:off x="4280081" y="4035936"/>
            <a:ext cx="41381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1" name="Text Box 9"/>
          <p:cNvSpPr txBox="1">
            <a:spLocks noChangeArrowheads="1"/>
          </p:cNvSpPr>
          <p:nvPr/>
        </p:nvSpPr>
        <p:spPr bwMode="auto">
          <a:xfrm>
            <a:off x="4738416" y="4035936"/>
            <a:ext cx="351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2" name="Text Box 17"/>
          <p:cNvSpPr txBox="1">
            <a:spLocks noChangeArrowheads="1"/>
          </p:cNvSpPr>
          <p:nvPr/>
        </p:nvSpPr>
        <p:spPr bwMode="auto">
          <a:xfrm>
            <a:off x="5138901" y="4043619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3" name="Text Box 9"/>
          <p:cNvSpPr txBox="1">
            <a:spLocks noChangeArrowheads="1"/>
          </p:cNvSpPr>
          <p:nvPr/>
        </p:nvSpPr>
        <p:spPr bwMode="auto">
          <a:xfrm>
            <a:off x="5897231" y="4043619"/>
            <a:ext cx="2737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4" name="Text Box 9"/>
          <p:cNvSpPr txBox="1">
            <a:spLocks noChangeArrowheads="1"/>
          </p:cNvSpPr>
          <p:nvPr/>
        </p:nvSpPr>
        <p:spPr bwMode="auto">
          <a:xfrm>
            <a:off x="2278403" y="4020910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5" name="Text Box 9"/>
          <p:cNvSpPr txBox="1">
            <a:spLocks noChangeArrowheads="1"/>
          </p:cNvSpPr>
          <p:nvPr/>
        </p:nvSpPr>
        <p:spPr bwMode="auto">
          <a:xfrm>
            <a:off x="5602824" y="4043619"/>
            <a:ext cx="21878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6" name="Text Box 9"/>
          <p:cNvSpPr txBox="1">
            <a:spLocks noChangeArrowheads="1"/>
          </p:cNvSpPr>
          <p:nvPr/>
        </p:nvSpPr>
        <p:spPr bwMode="auto">
          <a:xfrm>
            <a:off x="6213630" y="4035936"/>
            <a:ext cx="21878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01572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3F3F3F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13916</TotalTime>
  <Words>3266</Words>
  <Application>Microsoft Office PowerPoint</Application>
  <PresentationFormat>On-screen Show (4:3)</PresentationFormat>
  <Paragraphs>1235</Paragraphs>
  <Slides>56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485</cp:revision>
  <dcterms:created xsi:type="dcterms:W3CDTF">2000-04-06T22:37:36Z</dcterms:created>
  <dcterms:modified xsi:type="dcterms:W3CDTF">2012-12-23T16:08:07Z</dcterms:modified>
  <cp:contentStatus/>
</cp:coreProperties>
</file>