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notesMasterIdLst>
    <p:notesMasterId r:id="rId15"/>
  </p:notesMasterIdLst>
  <p:sldIdLst>
    <p:sldId id="404" r:id="rId7"/>
    <p:sldId id="405" r:id="rId8"/>
    <p:sldId id="410" r:id="rId9"/>
    <p:sldId id="408" r:id="rId10"/>
    <p:sldId id="409" r:id="rId11"/>
    <p:sldId id="407" r:id="rId12"/>
    <p:sldId id="406" r:id="rId13"/>
    <p:sldId id="40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74" autoAdjust="0"/>
    <p:restoredTop sz="94660"/>
  </p:normalViewPr>
  <p:slideViewPr>
    <p:cSldViewPr>
      <p:cViewPr>
        <p:scale>
          <a:sx n="98" d="100"/>
          <a:sy n="98" d="100"/>
        </p:scale>
        <p:origin x="-432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7C41210-EDDD-47F6-B142-BB2340794F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76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E77AD-B554-4C23-8FA7-6C01DE02E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5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93BF4-D10A-4815-9420-4C702B778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07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29D72-F243-469B-A322-239767787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51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B3BE0-81E0-4AD1-A1C8-D0F8784960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570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F2DD4-C861-4169-AA1B-31881F4B7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73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1660B-DC38-4CC3-AE1F-5DA7002BEA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566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FDE93-B745-43D0-8413-D9BB10D0CD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929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816D7-5D48-4D1B-A915-81259FB8FC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0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DC4CD-83B7-4DA8-86E1-58356CB212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99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6D907-35BD-4A52-9872-C3C912E3E1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8846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E013A-6D92-470F-BA8C-BB44C7D3A1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12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E9207-5F99-4D9B-802F-4A763CBA14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8899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ABAFF-87D4-40A0-89BE-FEAFBB9A43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025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B9311-895A-4D3D-A9B2-2DDA3D06BC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9694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07892-F413-4696-8E3E-5139C6444D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916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26EBA-EC80-4EBC-9089-81F03B47DE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2309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49F6-51DE-4E32-82A9-F4FC16F3DB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2861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A0DAF-E371-4A6F-A57E-D54AA563B70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3543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A5518-6FF7-4D6E-ACCF-60E593B5B5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0536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56419-08D3-4682-BE7F-854D3297E0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5871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0FA56-B4AC-4F06-9074-D7ED8A9084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3569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03FF8-D734-4D9D-A149-C21B40865B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2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FDDF7-0C81-4F10-8524-84C0847FC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062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2CE0E-6ADE-4275-9AFE-63FF12EEC2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4934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475C0-EEEF-4C3A-BAA6-9F7E3F62106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7655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BEAE-9967-4F49-89F4-3B88AF75DE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7741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17151-3335-4904-A787-13687ACD91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63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8F7C0-2C8A-407B-95CA-51D67A5691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8410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B16B8-8BB9-43C6-A183-86E478F6B00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820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4068C-6580-433E-952F-F60028E739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16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02A47-2821-4965-AF1B-97A7B2228E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0594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D1D48-8364-44DF-9713-FDB3CE6DCBD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1199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DCA18-CD0D-4D8E-A7F7-AF621658831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05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05B82-27E8-47FF-89EC-8D4C13090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841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40E26-9D63-47F1-8544-5A8C0CD4A6F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8450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E4561-80B9-42C0-ACA8-6587B471C44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4237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561A9-18E8-422E-A5C6-FE353D45732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5905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FE812-501D-4945-8259-829C59BFE92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8811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A4DCA-4806-4751-B0A2-2A42E9608D7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0973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154AF-DB67-45BA-A50A-3E133764CC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1493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9D7AB-8CC4-4E22-AEC0-17843E14B7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1349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77AD7-41F4-46D3-807A-7378BAEAAA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1841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46849-8B34-4996-A134-1DB180FE73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80213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34B35-D2BA-4CDB-8A05-59E92D6B8B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700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A4A05-A265-49B8-85B6-A69F0AE5C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6033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216FB-FB1D-4B9C-9654-C335E0E5E9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57993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6D5E8-A901-4EB4-B39E-D1B6C35C87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1889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938B9-EF79-42AF-8F9D-9F094984E1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2246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81B8E-BEA6-42B9-B322-580A45E45A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16304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37CA6-DF6A-47EC-9F02-29DB0930CD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774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D3344-A387-4BAC-9AA8-F98C01A312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17037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E4603-230A-4F67-B603-86EEBD8FC8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82805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5C675-DD31-4960-8C75-19BEDE26FCB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82598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0FC53-ECB9-4011-B3A7-5EB30290504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1534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F9368-8EA1-4285-8336-B77B6D04FE9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79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0BB24-1CD0-4762-A515-EE715482D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04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99904-A354-4327-99B3-114B3B32DCA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05891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32269-5A47-4B48-A75E-F924260DF7A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5240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C2B41-07AF-4B5F-B02D-A0F8A4B022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02235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E04F0-89DA-41F8-8E7C-CFADD6A7BA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39314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4F5E4-3D47-448B-A2FC-481B4E0D1B5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4037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F5A5A-E0A3-4542-A6BF-81078AECCF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59497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833CC-D118-4B1A-AF59-CA64677B49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100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2F963-03E0-4A0F-BC09-7190F27A2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1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DB3C1-D5B7-4CAD-B062-628674AAA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46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1C188-2384-4E85-BC0E-0812AF2B8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3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7D9AFEA-6C84-40BE-BD74-79D7CAD90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35D13D5-F18E-45DB-9EF2-7A0909124B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5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CCC947B4-1EC2-4DF0-9A7A-37B2A09A25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040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F90CFA-D99C-4CFA-A079-92CF703185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644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3FDB0B-BB86-4C2B-941D-0F107A7ED6F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79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269272-97BB-4C7C-9958-AD86BBE092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11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/28/" TargetMode="External"/><Relationship Id="rId3" Type="http://schemas.openxmlformats.org/officeDocument/2006/relationships/hyperlink" Target="http://dev.agodsendtech.com/mu_chords/quickimages/0/C/51/" TargetMode="External"/><Relationship Id="rId7" Type="http://schemas.openxmlformats.org/officeDocument/2006/relationships/hyperlink" Target="http://dev.agodsendtech.com/mu_chords/quickimages/0/F/28/" TargetMode="External"/><Relationship Id="rId2" Type="http://schemas.openxmlformats.org/officeDocument/2006/relationships/hyperlink" Target="http://dev.agodsendtech.com/mu_chords/quickimages/0/G/13/" TargetMode="External"/><Relationship Id="rId1" Type="http://schemas.openxmlformats.org/officeDocument/2006/relationships/slideLayout" Target="../slideLayouts/slideLayout51.xml"/><Relationship Id="rId6" Type="http://schemas.openxmlformats.org/officeDocument/2006/relationships/hyperlink" Target="http://dev.agodsendtech.com/mu_chords/quickimages/0/D/19/" TargetMode="External"/><Relationship Id="rId11" Type="http://schemas.openxmlformats.org/officeDocument/2006/relationships/hyperlink" Target="http://dev.agodsendtech.com/mu_chords/quickimages/0/A/19/" TargetMode="External"/><Relationship Id="rId5" Type="http://schemas.openxmlformats.org/officeDocument/2006/relationships/hyperlink" Target="http://dev.agodsendtech.com/mu_chords/quickimages/0/G/5/" TargetMode="External"/><Relationship Id="rId10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dev.agodsendtech.com/mu_chords/quickimages/0/F/51/" TargetMode="External"/><Relationship Id="rId9" Type="http://schemas.openxmlformats.org/officeDocument/2006/relationships/hyperlink" Target="http://dev.agodsendtech.com/mu_chords/quickimages/0/F/10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b/1/" TargetMode="External"/><Relationship Id="rId13" Type="http://schemas.openxmlformats.org/officeDocument/2006/relationships/hyperlink" Target="http://dev.agodsendtech.com/mu_chords/quickimages/0/Bb/19/" TargetMode="External"/><Relationship Id="rId3" Type="http://schemas.openxmlformats.org/officeDocument/2006/relationships/hyperlink" Target="http://dev.agodsendtech.com/mu_chords/quickimages/0/C/28/" TargetMode="External"/><Relationship Id="rId7" Type="http://schemas.openxmlformats.org/officeDocument/2006/relationships/hyperlink" Target="http://dev.agodsendtech.com/mu_chords/quickimages/0/D/19/" TargetMode="External"/><Relationship Id="rId12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F/28/" TargetMode="External"/><Relationship Id="rId16" Type="http://schemas.openxmlformats.org/officeDocument/2006/relationships/hyperlink" Target="http://dev.agodsendtech.com/mu_chords/quickimages/0/Gb/10/" TargetMode="External"/><Relationship Id="rId1" Type="http://schemas.openxmlformats.org/officeDocument/2006/relationships/slideLayout" Target="../slideLayouts/slideLayout51.xml"/><Relationship Id="rId6" Type="http://schemas.openxmlformats.org/officeDocument/2006/relationships/hyperlink" Target="http://dev.agodsendtech.com/mu_chords/quickimages/0/A/19/" TargetMode="External"/><Relationship Id="rId11" Type="http://schemas.openxmlformats.org/officeDocument/2006/relationships/hyperlink" Target="http://dev.agodsendtech.com/mu_chords/quickimages/0/Ab/1/" TargetMode="External"/><Relationship Id="rId5" Type="http://schemas.openxmlformats.org/officeDocument/2006/relationships/hyperlink" Target="http://dev.agodsendtech.com/mu_chords/quickimages/0/E/19/" TargetMode="External"/><Relationship Id="rId15" Type="http://schemas.openxmlformats.org/officeDocument/2006/relationships/hyperlink" Target="http://dev.agodsendtech.com/mu_chords/quickimages/0/Ab/19/" TargetMode="External"/><Relationship Id="rId10" Type="http://schemas.openxmlformats.org/officeDocument/2006/relationships/hyperlink" Target="http://dev.agodsendtech.com/mu_chords/quickimages/0/Eb/19/" TargetMode="External"/><Relationship Id="rId4" Type="http://schemas.openxmlformats.org/officeDocument/2006/relationships/hyperlink" Target="http://dev.agodsendtech.com/mu_chords/quickimages/0/F/10/" TargetMode="External"/><Relationship Id="rId9" Type="http://schemas.openxmlformats.org/officeDocument/2006/relationships/hyperlink" Target="http://dev.agodsendtech.com/mu_chords/quickimages/0/Db/51/" TargetMode="External"/><Relationship Id="rId14" Type="http://schemas.openxmlformats.org/officeDocument/2006/relationships/hyperlink" Target="http://dev.agodsendtech.com/mu_chords/quickimages/0/F/19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5/" TargetMode="External"/><Relationship Id="rId3" Type="http://schemas.openxmlformats.org/officeDocument/2006/relationships/hyperlink" Target="http://dev.agodsendtech.com/mu_chords/quickimages/0/F/2/" TargetMode="External"/><Relationship Id="rId7" Type="http://schemas.openxmlformats.org/officeDocument/2006/relationships/hyperlink" Target="http://dev.agodsendtech.com/mu_chords/quickimages/0/Ab/9/" TargetMode="External"/><Relationship Id="rId2" Type="http://schemas.openxmlformats.org/officeDocument/2006/relationships/hyperlink" Target="http://dev.agodsendtech.com/mu_chords/quickimages/0/Eb/9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Bb/13/" TargetMode="External"/><Relationship Id="rId5" Type="http://schemas.openxmlformats.org/officeDocument/2006/relationships/hyperlink" Target="http://dev.agodsendtech.com/mu_chords/quickimages/0/Ab/8/" TargetMode="External"/><Relationship Id="rId4" Type="http://schemas.openxmlformats.org/officeDocument/2006/relationships/hyperlink" Target="http://dev.agodsendtech.com/mu_chords/quickimages/0/C/2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517525"/>
            <a:ext cx="9144000" cy="18288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0" y="10191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He’s    turned      my     mour---ning   in------to dancing again. He’s lifted my sorrow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669925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2476500" y="6699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4953000" y="6699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2225" y="18557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        can’t         stay        si----lent,     I  must sing       for    His    joy    has    come   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571500" y="671513"/>
            <a:ext cx="1143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F#m7(5b)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3810000" y="6699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6477000" y="669925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5867400" y="6715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6821488" y="676275"/>
            <a:ext cx="11049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Cmaj7/D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8001000" y="673100"/>
            <a:ext cx="266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1714500" y="67151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B7sus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8382000" y="676275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1113" y="1527175"/>
            <a:ext cx="54451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608013" y="1524000"/>
            <a:ext cx="116046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F#m7(5b)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1778000" y="1522413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B7sus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620963" y="1506538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4022725" y="148748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5414963" y="148748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6184900" y="14906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6873875" y="1492250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7304088" y="1492250"/>
            <a:ext cx="6048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7985125" y="150653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8404225" y="14874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097213" y="66992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4511675" y="669925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3222625" y="1506538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4821238" y="14874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2079" name="Rectangle 34"/>
          <p:cNvSpPr>
            <a:spLocks noChangeArrowheads="1"/>
          </p:cNvSpPr>
          <p:nvPr/>
        </p:nvSpPr>
        <p:spPr bwMode="auto">
          <a:xfrm>
            <a:off x="0" y="2328863"/>
            <a:ext cx="9144000" cy="31242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0" name="Text Box 3"/>
          <p:cNvSpPr txBox="1">
            <a:spLocks noChangeArrowheads="1"/>
          </p:cNvSpPr>
          <p:nvPr/>
        </p:nvSpPr>
        <p:spPr bwMode="auto">
          <a:xfrm>
            <a:off x="0" y="27527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Where there once was only hurt                  He gave His healing hand</a:t>
            </a:r>
          </a:p>
        </p:txBody>
      </p:sp>
      <p:sp>
        <p:nvSpPr>
          <p:cNvPr id="2081" name="Text Box 5"/>
          <p:cNvSpPr txBox="1">
            <a:spLocks noChangeArrowheads="1"/>
          </p:cNvSpPr>
          <p:nvPr/>
        </p:nvSpPr>
        <p:spPr bwMode="auto">
          <a:xfrm>
            <a:off x="0" y="35147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Where there once was only pain     You brought comfort like a friend</a:t>
            </a:r>
          </a:p>
        </p:txBody>
      </p:sp>
      <p:sp>
        <p:nvSpPr>
          <p:cNvPr id="2082" name="Text Box 6"/>
          <p:cNvSpPr txBox="1">
            <a:spLocks noChangeArrowheads="1"/>
          </p:cNvSpPr>
          <p:nvPr/>
        </p:nvSpPr>
        <p:spPr bwMode="auto">
          <a:xfrm>
            <a:off x="-4763" y="5014913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see the bright and morning sun    As it ushers in His    joy - ful      glad - ness</a:t>
            </a:r>
          </a:p>
        </p:txBody>
      </p:sp>
      <p:sp>
        <p:nvSpPr>
          <p:cNvPr id="2083" name="Text Box 7"/>
          <p:cNvSpPr txBox="1">
            <a:spLocks noChangeArrowheads="1"/>
          </p:cNvSpPr>
          <p:nvPr/>
        </p:nvSpPr>
        <p:spPr bwMode="auto">
          <a:xfrm>
            <a:off x="0" y="427513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feel the sweetness of His love piercing my dark-----ness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1371600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2324100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1066800" y="3949700"/>
            <a:ext cx="5334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F2</a:t>
            </a:r>
          </a:p>
        </p:txBody>
      </p:sp>
      <p:sp>
        <p:nvSpPr>
          <p:cNvPr id="43" name="Text Box 25"/>
          <p:cNvSpPr txBox="1">
            <a:spLocks noChangeArrowheads="1"/>
          </p:cNvSpPr>
          <p:nvPr/>
        </p:nvSpPr>
        <p:spPr bwMode="auto">
          <a:xfrm>
            <a:off x="2695575" y="3949700"/>
            <a:ext cx="7620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C2/E</a:t>
            </a:r>
          </a:p>
        </p:txBody>
      </p: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4495800" y="389413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5110163" y="3897313"/>
            <a:ext cx="1371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C2maj7/G</a:t>
            </a:r>
          </a:p>
        </p:txBody>
      </p:sp>
      <p:sp>
        <p:nvSpPr>
          <p:cNvPr id="46" name="Text Box 28"/>
          <p:cNvSpPr txBox="1">
            <a:spLocks noChangeArrowheads="1"/>
          </p:cNvSpPr>
          <p:nvPr/>
        </p:nvSpPr>
        <p:spPr bwMode="auto">
          <a:xfrm>
            <a:off x="107950" y="46751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1022350" y="46831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F2</a:t>
            </a:r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2754313" y="4714875"/>
            <a:ext cx="7350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C2/E</a:t>
            </a:r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159250" y="4714875"/>
            <a:ext cx="7350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F/Eb</a:t>
            </a:r>
          </a:p>
        </p:txBody>
      </p:sp>
      <p:sp>
        <p:nvSpPr>
          <p:cNvPr id="50" name="Text Box 32"/>
          <p:cNvSpPr txBox="1">
            <a:spLocks noChangeArrowheads="1"/>
          </p:cNvSpPr>
          <p:nvPr/>
        </p:nvSpPr>
        <p:spPr bwMode="auto">
          <a:xfrm>
            <a:off x="5518150" y="4714875"/>
            <a:ext cx="6413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6127750" y="4714875"/>
            <a:ext cx="6794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6856413" y="4714875"/>
            <a:ext cx="6524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53" name="Text Box 35"/>
          <p:cNvSpPr txBox="1">
            <a:spLocks noChangeArrowheads="1"/>
          </p:cNvSpPr>
          <p:nvPr/>
        </p:nvSpPr>
        <p:spPr bwMode="auto">
          <a:xfrm>
            <a:off x="7575550" y="4721225"/>
            <a:ext cx="4048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2897188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55" name="Text Box 11"/>
          <p:cNvSpPr txBox="1">
            <a:spLocks noChangeArrowheads="1"/>
          </p:cNvSpPr>
          <p:nvPr/>
        </p:nvSpPr>
        <p:spPr bwMode="auto">
          <a:xfrm>
            <a:off x="3619500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4876800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57" name="Text Box 11"/>
          <p:cNvSpPr txBox="1">
            <a:spLocks noChangeArrowheads="1"/>
          </p:cNvSpPr>
          <p:nvPr/>
        </p:nvSpPr>
        <p:spPr bwMode="auto">
          <a:xfrm>
            <a:off x="5829300" y="24399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6553200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59" name="Text Box 11"/>
          <p:cNvSpPr txBox="1">
            <a:spLocks noChangeArrowheads="1"/>
          </p:cNvSpPr>
          <p:nvPr/>
        </p:nvSpPr>
        <p:spPr bwMode="auto">
          <a:xfrm>
            <a:off x="7415213" y="244792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1371600" y="31686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1" name="Text Box 11"/>
          <p:cNvSpPr txBox="1">
            <a:spLocks noChangeArrowheads="1"/>
          </p:cNvSpPr>
          <p:nvPr/>
        </p:nvSpPr>
        <p:spPr bwMode="auto">
          <a:xfrm>
            <a:off x="2324100" y="31686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2897188" y="31623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3" name="Text Box 11"/>
          <p:cNvSpPr txBox="1">
            <a:spLocks noChangeArrowheads="1"/>
          </p:cNvSpPr>
          <p:nvPr/>
        </p:nvSpPr>
        <p:spPr bwMode="auto">
          <a:xfrm>
            <a:off x="3679825" y="31623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4953000" y="317023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5" name="Text Box 11"/>
          <p:cNvSpPr txBox="1">
            <a:spLocks noChangeArrowheads="1"/>
          </p:cNvSpPr>
          <p:nvPr/>
        </p:nvSpPr>
        <p:spPr bwMode="auto">
          <a:xfrm>
            <a:off x="5715000" y="316230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C2</a:t>
            </a: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6553200" y="3187700"/>
            <a:ext cx="5334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G2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-11113" y="5427663"/>
            <a:ext cx="9144001" cy="14224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12" name="Text Box 2"/>
          <p:cNvSpPr txBox="1">
            <a:spLocks noChangeArrowheads="1"/>
          </p:cNvSpPr>
          <p:nvPr/>
        </p:nvSpPr>
        <p:spPr bwMode="auto">
          <a:xfrm>
            <a:off x="11113" y="57562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Your anger lasts for a moment in  time       But Your favor is here</a:t>
            </a:r>
          </a:p>
        </p:txBody>
      </p:sp>
      <p:sp>
        <p:nvSpPr>
          <p:cNvPr id="71" name="Text Box 5"/>
          <p:cNvSpPr txBox="1">
            <a:spLocks noChangeArrowheads="1"/>
          </p:cNvSpPr>
          <p:nvPr/>
        </p:nvSpPr>
        <p:spPr bwMode="auto">
          <a:xfrm>
            <a:off x="3751263" y="5453063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</a:p>
        </p:txBody>
      </p:sp>
      <p:sp>
        <p:nvSpPr>
          <p:cNvPr id="2114" name="Text Box 7"/>
          <p:cNvSpPr txBox="1">
            <a:spLocks noChangeArrowheads="1"/>
          </p:cNvSpPr>
          <p:nvPr/>
        </p:nvSpPr>
        <p:spPr bwMode="auto">
          <a:xfrm>
            <a:off x="1588" y="64500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And will be on me for all my     life    time </a:t>
            </a:r>
          </a:p>
        </p:txBody>
      </p:sp>
      <p:sp>
        <p:nvSpPr>
          <p:cNvPr id="75" name="Text Box 10"/>
          <p:cNvSpPr txBox="1">
            <a:spLocks noChangeArrowheads="1"/>
          </p:cNvSpPr>
          <p:nvPr/>
        </p:nvSpPr>
        <p:spPr bwMode="auto">
          <a:xfrm>
            <a:off x="6732588" y="5453063"/>
            <a:ext cx="53181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A7</a:t>
            </a:r>
          </a:p>
        </p:txBody>
      </p:sp>
      <p:sp>
        <p:nvSpPr>
          <p:cNvPr id="76" name="Text Box 11"/>
          <p:cNvSpPr txBox="1">
            <a:spLocks noChangeArrowheads="1"/>
          </p:cNvSpPr>
          <p:nvPr/>
        </p:nvSpPr>
        <p:spPr bwMode="auto">
          <a:xfrm>
            <a:off x="5715000" y="544512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</a:p>
        </p:txBody>
      </p:sp>
      <p:sp>
        <p:nvSpPr>
          <p:cNvPr id="79" name="Text Box 14"/>
          <p:cNvSpPr txBox="1">
            <a:spLocks noChangeArrowheads="1"/>
          </p:cNvSpPr>
          <p:nvPr/>
        </p:nvSpPr>
        <p:spPr bwMode="auto">
          <a:xfrm>
            <a:off x="1416050" y="5453063"/>
            <a:ext cx="4889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G7</a:t>
            </a: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auto">
          <a:xfrm>
            <a:off x="849313" y="6156325"/>
            <a:ext cx="87788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A9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(5b)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" name="Text Box 19"/>
          <p:cNvSpPr txBox="1">
            <a:spLocks noChangeArrowheads="1"/>
          </p:cNvSpPr>
          <p:nvPr/>
        </p:nvSpPr>
        <p:spPr bwMode="auto">
          <a:xfrm>
            <a:off x="2541588" y="6135688"/>
            <a:ext cx="6302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85" name="Text Box 21"/>
          <p:cNvSpPr txBox="1">
            <a:spLocks noChangeArrowheads="1"/>
          </p:cNvSpPr>
          <p:nvPr/>
        </p:nvSpPr>
        <p:spPr bwMode="auto">
          <a:xfrm>
            <a:off x="3217863" y="6142038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G/F#</a:t>
            </a:r>
          </a:p>
        </p:txBody>
      </p:sp>
      <p:sp>
        <p:nvSpPr>
          <p:cNvPr id="86" name="Text Box 22"/>
          <p:cNvSpPr txBox="1">
            <a:spLocks noChangeArrowheads="1"/>
          </p:cNvSpPr>
          <p:nvPr/>
        </p:nvSpPr>
        <p:spPr bwMode="auto">
          <a:xfrm>
            <a:off x="3941763" y="6145213"/>
            <a:ext cx="58578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90" name="Text Box 26"/>
          <p:cNvSpPr txBox="1">
            <a:spLocks noChangeArrowheads="1"/>
          </p:cNvSpPr>
          <p:nvPr/>
        </p:nvSpPr>
        <p:spPr bwMode="auto">
          <a:xfrm>
            <a:off x="4724400" y="6142038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2857500" y="5453063"/>
            <a:ext cx="89852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G9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(b5)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0" y="0"/>
            <a:ext cx="9144000" cy="5175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6" name="Text Box 4"/>
          <p:cNvSpPr txBox="1">
            <a:spLocks noChangeArrowheads="1"/>
          </p:cNvSpPr>
          <p:nvPr/>
        </p:nvSpPr>
        <p:spPr bwMode="auto">
          <a:xfrm>
            <a:off x="7373938" y="74613"/>
            <a:ext cx="1651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ID:  209</a:t>
            </a:r>
          </a:p>
        </p:txBody>
      </p:sp>
    </p:spTree>
    <p:extLst>
      <p:ext uri="{BB962C8B-B14F-4D97-AF65-F5344CB8AC3E}">
        <p14:creationId xmlns:p14="http://schemas.microsoft.com/office/powerpoint/2010/main" val="219978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593725"/>
            <a:ext cx="9153525" cy="228917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3175" y="996950"/>
            <a:ext cx="91440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I want within my heart, desire beyond my own    to be like Jesus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17256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But then I see my life, the distance from Your throne  and my heart longs for You </a:t>
            </a: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0" y="24828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Holy Spirit come,                 con-----sume    me      with   Your  fire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3175" y="652463"/>
            <a:ext cx="419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696913" y="652463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1736725" y="652463"/>
            <a:ext cx="647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3128963" y="652463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4308475" y="655638"/>
            <a:ext cx="419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4822825" y="655638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7075488" y="652463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Dsus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3175" y="1398588"/>
            <a:ext cx="419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735013" y="1398588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793875" y="1398588"/>
            <a:ext cx="5905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2808288" y="1398588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4776788" y="1385888"/>
            <a:ext cx="39528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5508625" y="1398588"/>
            <a:ext cx="6286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6924675" y="1398588"/>
            <a:ext cx="3032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7802563" y="1398588"/>
            <a:ext cx="6715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8494713" y="1398588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D/C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3175" y="2119313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1287463" y="2119313"/>
            <a:ext cx="7477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2114550" y="2119313"/>
            <a:ext cx="647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2838450" y="2125663"/>
            <a:ext cx="5810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6021388" y="655638"/>
            <a:ext cx="68738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8012113" y="655638"/>
            <a:ext cx="419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6327775" y="2106613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5840413" y="2106613"/>
            <a:ext cx="3619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5137150" y="2082800"/>
            <a:ext cx="5810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26"/>
          <p:cNvSpPr txBox="1">
            <a:spLocks noChangeArrowheads="1"/>
          </p:cNvSpPr>
          <p:nvPr/>
        </p:nvSpPr>
        <p:spPr bwMode="auto">
          <a:xfrm>
            <a:off x="4500563" y="2125663"/>
            <a:ext cx="3222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3689350" y="2119313"/>
            <a:ext cx="6302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3175" y="2879725"/>
            <a:ext cx="9150350" cy="32004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82" name="Text Box 2"/>
          <p:cNvSpPr txBox="1">
            <a:spLocks noChangeArrowheads="1"/>
          </p:cNvSpPr>
          <p:nvPr/>
        </p:nvSpPr>
        <p:spPr bwMode="auto">
          <a:xfrm>
            <a:off x="3175" y="33877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Make  me more  like Jesus                 until Your light can shine through </a:t>
            </a:r>
          </a:p>
        </p:txBody>
      </p:sp>
      <p:sp>
        <p:nvSpPr>
          <p:cNvPr id="2083" name="Text Box 4"/>
          <p:cNvSpPr txBox="1">
            <a:spLocks noChangeArrowheads="1"/>
          </p:cNvSpPr>
          <p:nvPr/>
        </p:nvSpPr>
        <p:spPr bwMode="auto">
          <a:xfrm>
            <a:off x="3175" y="4183063"/>
            <a:ext cx="91503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                 Let me be a reflection of the glo---ry in You </a:t>
            </a:r>
          </a:p>
        </p:txBody>
      </p:sp>
      <p:sp>
        <p:nvSpPr>
          <p:cNvPr id="2084" name="Text Box 5"/>
          <p:cNvSpPr txBox="1">
            <a:spLocks noChangeArrowheads="1"/>
          </p:cNvSpPr>
          <p:nvPr/>
        </p:nvSpPr>
        <p:spPr bwMode="auto">
          <a:xfrm>
            <a:off x="14288" y="4940300"/>
            <a:ext cx="8839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Make me more like Jesus                    until Your love can break through</a:t>
            </a:r>
          </a:p>
        </p:txBody>
      </p:sp>
      <p:sp>
        <p:nvSpPr>
          <p:cNvPr id="2085" name="Text Box 7"/>
          <p:cNvSpPr txBox="1">
            <a:spLocks noChangeArrowheads="1"/>
          </p:cNvSpPr>
          <p:nvPr/>
        </p:nvSpPr>
        <p:spPr bwMode="auto">
          <a:xfrm>
            <a:off x="15875" y="5680075"/>
            <a:ext cx="91376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Like a river of passion flow---ing from You! </a:t>
            </a: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161925" y="3006725"/>
            <a:ext cx="3048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1195388" y="3019425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2182813" y="3006725"/>
            <a:ext cx="3048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2936875" y="3019425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3367088" y="3019425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3890963" y="3014663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4964113" y="3013075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6481763" y="3013075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7634288" y="3019425"/>
            <a:ext cx="6048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47625" y="3787775"/>
            <a:ext cx="7572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1919288" y="3792538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0" name="Text Box 19"/>
          <p:cNvSpPr txBox="1">
            <a:spLocks noChangeArrowheads="1"/>
          </p:cNvSpPr>
          <p:nvPr/>
        </p:nvSpPr>
        <p:spPr bwMode="auto">
          <a:xfrm>
            <a:off x="2487613" y="3792538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1" name="Text Box 21"/>
          <p:cNvSpPr txBox="1">
            <a:spLocks noChangeArrowheads="1"/>
          </p:cNvSpPr>
          <p:nvPr/>
        </p:nvSpPr>
        <p:spPr bwMode="auto">
          <a:xfrm>
            <a:off x="6175375" y="3792538"/>
            <a:ext cx="61436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Text Box 23"/>
          <p:cNvSpPr txBox="1">
            <a:spLocks noChangeArrowheads="1"/>
          </p:cNvSpPr>
          <p:nvPr/>
        </p:nvSpPr>
        <p:spPr bwMode="auto">
          <a:xfrm>
            <a:off x="47625" y="4583113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1181100" y="4583113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4" name="Text Box 25"/>
          <p:cNvSpPr txBox="1">
            <a:spLocks noChangeArrowheads="1"/>
          </p:cNvSpPr>
          <p:nvPr/>
        </p:nvSpPr>
        <p:spPr bwMode="auto">
          <a:xfrm>
            <a:off x="2176463" y="4583113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5" name="Text Box 26"/>
          <p:cNvSpPr txBox="1">
            <a:spLocks noChangeArrowheads="1"/>
          </p:cNvSpPr>
          <p:nvPr/>
        </p:nvSpPr>
        <p:spPr bwMode="auto">
          <a:xfrm>
            <a:off x="3367088" y="4583113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56" name="Text Box 27"/>
          <p:cNvSpPr txBox="1">
            <a:spLocks noChangeArrowheads="1"/>
          </p:cNvSpPr>
          <p:nvPr/>
        </p:nvSpPr>
        <p:spPr bwMode="auto">
          <a:xfrm>
            <a:off x="2941638" y="458470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3900488" y="458470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8" name="Text Box 29"/>
          <p:cNvSpPr txBox="1">
            <a:spLocks noChangeArrowheads="1"/>
          </p:cNvSpPr>
          <p:nvPr/>
        </p:nvSpPr>
        <p:spPr bwMode="auto">
          <a:xfrm>
            <a:off x="4948238" y="4583113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9" name="Text Box 30"/>
          <p:cNvSpPr txBox="1">
            <a:spLocks noChangeArrowheads="1"/>
          </p:cNvSpPr>
          <p:nvPr/>
        </p:nvSpPr>
        <p:spPr bwMode="auto">
          <a:xfrm>
            <a:off x="6545263" y="458470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60" name="Text Box 31"/>
          <p:cNvSpPr txBox="1">
            <a:spLocks noChangeArrowheads="1"/>
          </p:cNvSpPr>
          <p:nvPr/>
        </p:nvSpPr>
        <p:spPr bwMode="auto">
          <a:xfrm>
            <a:off x="7443788" y="4583113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7891463" y="4568825"/>
            <a:ext cx="3762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62" name="Text Box 33"/>
          <p:cNvSpPr txBox="1">
            <a:spLocks noChangeArrowheads="1"/>
          </p:cNvSpPr>
          <p:nvPr/>
        </p:nvSpPr>
        <p:spPr bwMode="auto">
          <a:xfrm>
            <a:off x="47625" y="534035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804863" y="534035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64" name="Text Box 35"/>
          <p:cNvSpPr txBox="1">
            <a:spLocks noChangeArrowheads="1"/>
          </p:cNvSpPr>
          <p:nvPr/>
        </p:nvSpPr>
        <p:spPr bwMode="auto">
          <a:xfrm>
            <a:off x="1562100" y="534035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65" name="Text Box 36"/>
          <p:cNvSpPr txBox="1">
            <a:spLocks noChangeArrowheads="1"/>
          </p:cNvSpPr>
          <p:nvPr/>
        </p:nvSpPr>
        <p:spPr bwMode="auto">
          <a:xfrm>
            <a:off x="2376488" y="534035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66" name="Text Box 37"/>
          <p:cNvSpPr txBox="1">
            <a:spLocks noChangeArrowheads="1"/>
          </p:cNvSpPr>
          <p:nvPr/>
        </p:nvSpPr>
        <p:spPr bwMode="auto">
          <a:xfrm>
            <a:off x="3038475" y="5345113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67" name="Text Box 38"/>
          <p:cNvSpPr txBox="1">
            <a:spLocks noChangeArrowheads="1"/>
          </p:cNvSpPr>
          <p:nvPr/>
        </p:nvSpPr>
        <p:spPr bwMode="auto">
          <a:xfrm>
            <a:off x="4043363" y="5345113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68" name="Text Box 17"/>
          <p:cNvSpPr txBox="1">
            <a:spLocks noChangeArrowheads="1"/>
          </p:cNvSpPr>
          <p:nvPr/>
        </p:nvSpPr>
        <p:spPr bwMode="auto">
          <a:xfrm>
            <a:off x="1181100" y="378777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69" name="Text Box 17"/>
          <p:cNvSpPr txBox="1">
            <a:spLocks noChangeArrowheads="1"/>
          </p:cNvSpPr>
          <p:nvPr/>
        </p:nvSpPr>
        <p:spPr bwMode="auto">
          <a:xfrm>
            <a:off x="7056438" y="3792538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</a:p>
        </p:txBody>
      </p:sp>
      <p:sp>
        <p:nvSpPr>
          <p:cNvPr id="70" name="Text Box 26"/>
          <p:cNvSpPr txBox="1">
            <a:spLocks noChangeArrowheads="1"/>
          </p:cNvSpPr>
          <p:nvPr/>
        </p:nvSpPr>
        <p:spPr bwMode="auto">
          <a:xfrm>
            <a:off x="4530725" y="3792538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</a:p>
        </p:txBody>
      </p:sp>
      <p:sp>
        <p:nvSpPr>
          <p:cNvPr id="71" name="Text Box 27"/>
          <p:cNvSpPr txBox="1">
            <a:spLocks noChangeArrowheads="1"/>
          </p:cNvSpPr>
          <p:nvPr/>
        </p:nvSpPr>
        <p:spPr bwMode="auto">
          <a:xfrm>
            <a:off x="4052888" y="3792538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72" name="Text Box 21"/>
          <p:cNvSpPr txBox="1">
            <a:spLocks noChangeArrowheads="1"/>
          </p:cNvSpPr>
          <p:nvPr/>
        </p:nvSpPr>
        <p:spPr bwMode="auto">
          <a:xfrm>
            <a:off x="5207000" y="3792538"/>
            <a:ext cx="390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2120" name="Rectangle 3"/>
          <p:cNvSpPr>
            <a:spLocks noChangeArrowheads="1"/>
          </p:cNvSpPr>
          <p:nvPr/>
        </p:nvSpPr>
        <p:spPr bwMode="auto">
          <a:xfrm>
            <a:off x="-20638" y="-15875"/>
            <a:ext cx="9170988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3" name="Text Box 11"/>
          <p:cNvSpPr txBox="1">
            <a:spLocks noChangeArrowheads="1"/>
          </p:cNvSpPr>
          <p:nvPr/>
        </p:nvSpPr>
        <p:spPr bwMode="auto">
          <a:xfrm>
            <a:off x="7704138" y="104775"/>
            <a:ext cx="14017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0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ID:  200</a:t>
            </a:r>
          </a:p>
        </p:txBody>
      </p:sp>
    </p:spTree>
    <p:extLst>
      <p:ext uri="{BB962C8B-B14F-4D97-AF65-F5344CB8AC3E}">
        <p14:creationId xmlns:p14="http://schemas.microsoft.com/office/powerpoint/2010/main" val="314471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302" name="Rectangle 38"/>
          <p:cNvSpPr>
            <a:spLocks noChangeArrowheads="1"/>
          </p:cNvSpPr>
          <p:nvPr/>
        </p:nvSpPr>
        <p:spPr bwMode="auto">
          <a:xfrm>
            <a:off x="0" y="1905000"/>
            <a:ext cx="9144000" cy="1828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5301" name="Rectangle 37"/>
          <p:cNvSpPr>
            <a:spLocks noChangeArrowheads="1"/>
          </p:cNvSpPr>
          <p:nvPr/>
        </p:nvSpPr>
        <p:spPr bwMode="auto">
          <a:xfrm>
            <a:off x="0" y="0"/>
            <a:ext cx="9144000" cy="1905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Nobody like Jesus, you won’t ever find            Nobody Like Jesus, you won’t ever,  ever,  ever  find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0" y="1295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He’s the same yesterday, and forever        Nobody like Jesus   you won’t ever, ever, ever find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533400" y="30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2057400" y="3048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4267200" y="30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5943600" y="304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8077200" y="30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2819400" y="990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4191000" y="9906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5791200" y="990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685800" y="9906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8001000" y="990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0" y="2438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You can search high and low           It doesn’t matter where you go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0" y="3200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You won’t ever find                  Find nobody like the Lord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0" y="4419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Jesus,  Jesus                     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0" y="5181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FFFF"/>
                </a:solidFill>
              </a:rPr>
              <a:t>Nobody like Jesus              You won’t ever, ever, ever find                     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1828800" y="21336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4724400" y="2133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2133600" y="2895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4724400" y="2895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6477000" y="2895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4038600" y="4114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4648200" y="4114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2209800" y="4876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4343400" y="4876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6477000" y="48768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7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33338" y="2513013"/>
            <a:ext cx="9170988" cy="18923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-6350" y="-9525"/>
            <a:ext cx="9150350" cy="25225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6350" y="315913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Christ alone will I glory     though  I  could pride  myself   in battles won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94297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I’ve been blessed beyond measure   and by His strength alone I overcome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-12700" y="15367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I could stop and count successes    like diamonds in my hand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-34925" y="21431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those trophies are not equal   to the grace by which I stand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0" y="-4763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672202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7850" y="-95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672203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7125" y="-4763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2171700" y="-9525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3505200" y="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5791200" y="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6858000" y="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1672208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9400" y="620713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/B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95726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3089275" y="1247775"/>
            <a:ext cx="32543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-6350" y="1231900"/>
            <a:ext cx="2857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187166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250031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1672218" name="Text Box 26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24513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-33338" y="1839913"/>
            <a:ext cx="6096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1672221" name="Text Box 2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11813" y="1844675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sus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22" name="Text Box 30"/>
          <p:cNvSpPr txBox="1">
            <a:spLocks noChangeArrowheads="1"/>
          </p:cNvSpPr>
          <p:nvPr/>
        </p:nvSpPr>
        <p:spPr bwMode="auto">
          <a:xfrm>
            <a:off x="4100513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23" name="Text Box 31"/>
          <p:cNvSpPr txBox="1">
            <a:spLocks noChangeArrowheads="1"/>
          </p:cNvSpPr>
          <p:nvPr/>
        </p:nvSpPr>
        <p:spPr bwMode="auto">
          <a:xfrm>
            <a:off x="4822825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26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05400" y="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672227" name="Text Box 35"/>
          <p:cNvSpPr txBox="1">
            <a:spLocks noChangeArrowheads="1"/>
          </p:cNvSpPr>
          <p:nvPr/>
        </p:nvSpPr>
        <p:spPr bwMode="auto">
          <a:xfrm>
            <a:off x="6303963" y="1839913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8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25575" y="6207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2965450" y="620713"/>
            <a:ext cx="228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1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64013" y="620713"/>
            <a:ext cx="65246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42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661150" y="620713"/>
            <a:ext cx="8540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43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664450" y="62071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5899150" y="6207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45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84613" y="1844675"/>
            <a:ext cx="652462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-6350" y="2809875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12700" y="3435350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 every victory   let it  be     said   of me my source of strength,  my source of hope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-6350" y="403701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12700" y="2513013"/>
            <a:ext cx="266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508000" y="2520950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52" name="Text Box 9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270000" y="252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53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022600" y="2520950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/E</a:t>
            </a:r>
          </a:p>
        </p:txBody>
      </p:sp>
      <p:sp>
        <p:nvSpPr>
          <p:cNvPr id="54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072313" y="2520950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5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8242300" y="2520950"/>
            <a:ext cx="63817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56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7463" y="31384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546100" y="31384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58" name="Text Box 18"/>
          <p:cNvSpPr txBox="1">
            <a:spLocks noChangeArrowheads="1"/>
          </p:cNvSpPr>
          <p:nvPr/>
        </p:nvSpPr>
        <p:spPr bwMode="auto">
          <a:xfrm>
            <a:off x="1895475" y="31384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>
            <a:off x="4149725" y="3821113"/>
            <a:ext cx="1049338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/D</a:t>
            </a:r>
          </a:p>
        </p:txBody>
      </p:sp>
      <p:sp>
        <p:nvSpPr>
          <p:cNvPr id="60" name="Text Box 22"/>
          <p:cNvSpPr txBox="1">
            <a:spLocks noChangeArrowheads="1"/>
          </p:cNvSpPr>
          <p:nvPr/>
        </p:nvSpPr>
        <p:spPr bwMode="auto">
          <a:xfrm>
            <a:off x="2509838" y="3803650"/>
            <a:ext cx="62706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1" name="Text Box 23"/>
          <p:cNvSpPr txBox="1">
            <a:spLocks noChangeArrowheads="1"/>
          </p:cNvSpPr>
          <p:nvPr/>
        </p:nvSpPr>
        <p:spPr bwMode="auto">
          <a:xfrm>
            <a:off x="3224213" y="3808413"/>
            <a:ext cx="87312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2" name="Text Box 25"/>
          <p:cNvSpPr txBox="1">
            <a:spLocks noChangeArrowheads="1"/>
          </p:cNvSpPr>
          <p:nvPr/>
        </p:nvSpPr>
        <p:spPr bwMode="auto">
          <a:xfrm>
            <a:off x="6605588" y="2520950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63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46675" y="2520950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4" name="Text Box 27"/>
          <p:cNvSpPr txBox="1">
            <a:spLocks noChangeArrowheads="1"/>
          </p:cNvSpPr>
          <p:nvPr/>
        </p:nvSpPr>
        <p:spPr bwMode="auto">
          <a:xfrm>
            <a:off x="4241800" y="2520950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65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117600" y="313848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66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374900" y="313848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6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22600" y="3138488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8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740150" y="31638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9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08500" y="316230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70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718300" y="3178175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71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17600" y="3735388"/>
            <a:ext cx="584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endParaRPr lang="en-US" sz="18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95900" y="3833813"/>
            <a:ext cx="584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endParaRPr lang="en-US" sz="1800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09" name="Rectangle 73"/>
          <p:cNvSpPr>
            <a:spLocks noChangeArrowheads="1"/>
          </p:cNvSpPr>
          <p:nvPr/>
        </p:nvSpPr>
        <p:spPr bwMode="auto">
          <a:xfrm>
            <a:off x="-39688" y="4349750"/>
            <a:ext cx="9150351" cy="25225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5" name="Text Box 2"/>
          <p:cNvSpPr txBox="1">
            <a:spLocks noChangeArrowheads="1"/>
          </p:cNvSpPr>
          <p:nvPr/>
        </p:nvSpPr>
        <p:spPr bwMode="auto">
          <a:xfrm>
            <a:off x="-68263" y="4625975"/>
            <a:ext cx="9144001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Christ alone will I glory          for only by His grace       I am redeemed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-71438" y="5262563"/>
            <a:ext cx="9144001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only   His tender mercy     could reach beyond my weakness to my need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-82550" y="5856288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   I   seek no greater honor     than just to know Him more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-68263" y="6502400"/>
            <a:ext cx="9144001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to count my gains but losses to the glory of my Lord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-33338" y="4354513"/>
            <a:ext cx="5715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80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4513" y="4349750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81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93788" y="43545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82" name="Text Box 12"/>
          <p:cNvSpPr txBox="1">
            <a:spLocks noChangeArrowheads="1"/>
          </p:cNvSpPr>
          <p:nvPr/>
        </p:nvSpPr>
        <p:spPr bwMode="auto">
          <a:xfrm>
            <a:off x="2138363" y="4349750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3" name="Text Box 13"/>
          <p:cNvSpPr txBox="1">
            <a:spLocks noChangeArrowheads="1"/>
          </p:cNvSpPr>
          <p:nvPr/>
        </p:nvSpPr>
        <p:spPr bwMode="auto">
          <a:xfrm>
            <a:off x="3471863" y="43592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</a:p>
        </p:txBody>
      </p:sp>
      <p:sp>
        <p:nvSpPr>
          <p:cNvPr id="84" name="Text Box 14"/>
          <p:cNvSpPr txBox="1">
            <a:spLocks noChangeArrowheads="1"/>
          </p:cNvSpPr>
          <p:nvPr/>
        </p:nvSpPr>
        <p:spPr bwMode="auto">
          <a:xfrm>
            <a:off x="5553075" y="434975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85" name="Text Box 15"/>
          <p:cNvSpPr txBox="1">
            <a:spLocks noChangeArrowheads="1"/>
          </p:cNvSpPr>
          <p:nvPr/>
        </p:nvSpPr>
        <p:spPr bwMode="auto">
          <a:xfrm>
            <a:off x="6605588" y="4359275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86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7963" y="494030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/B</a:t>
            </a:r>
          </a:p>
        </p:txBody>
      </p:sp>
      <p:sp>
        <p:nvSpPr>
          <p:cNvPr id="87" name="Text Box 19"/>
          <p:cNvSpPr txBox="1">
            <a:spLocks noChangeArrowheads="1"/>
          </p:cNvSpPr>
          <p:nvPr/>
        </p:nvSpPr>
        <p:spPr bwMode="auto">
          <a:xfrm>
            <a:off x="822325" y="55673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88" name="Text Box 22"/>
          <p:cNvSpPr txBox="1">
            <a:spLocks noChangeArrowheads="1"/>
          </p:cNvSpPr>
          <p:nvPr/>
        </p:nvSpPr>
        <p:spPr bwMode="auto">
          <a:xfrm>
            <a:off x="3270250" y="5575300"/>
            <a:ext cx="32702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9" name="Text Box 23"/>
          <p:cNvSpPr txBox="1">
            <a:spLocks noChangeArrowheads="1"/>
          </p:cNvSpPr>
          <p:nvPr/>
        </p:nvSpPr>
        <p:spPr bwMode="auto">
          <a:xfrm>
            <a:off x="-77788" y="5551488"/>
            <a:ext cx="28575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90" name="Text Box 24"/>
          <p:cNvSpPr txBox="1">
            <a:spLocks noChangeArrowheads="1"/>
          </p:cNvSpPr>
          <p:nvPr/>
        </p:nvSpPr>
        <p:spPr bwMode="auto">
          <a:xfrm>
            <a:off x="1670050" y="5572125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91" name="Text Box 25"/>
          <p:cNvSpPr txBox="1">
            <a:spLocks noChangeArrowheads="1"/>
          </p:cNvSpPr>
          <p:nvPr/>
        </p:nvSpPr>
        <p:spPr bwMode="auto">
          <a:xfrm>
            <a:off x="2428875" y="55673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92" name="Text Box 26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03875" y="55768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93" name="Text Box 27"/>
          <p:cNvSpPr txBox="1">
            <a:spLocks noChangeArrowheads="1"/>
          </p:cNvSpPr>
          <p:nvPr/>
        </p:nvSpPr>
        <p:spPr bwMode="auto">
          <a:xfrm>
            <a:off x="730250" y="62261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94" name="Text Box 2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43488" y="6216650"/>
            <a:ext cx="647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sus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" name="Text Box 30"/>
          <p:cNvSpPr txBox="1">
            <a:spLocks noChangeArrowheads="1"/>
          </p:cNvSpPr>
          <p:nvPr/>
        </p:nvSpPr>
        <p:spPr bwMode="auto">
          <a:xfrm>
            <a:off x="3721100" y="55768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96" name="Text Box 31"/>
          <p:cNvSpPr txBox="1">
            <a:spLocks noChangeArrowheads="1"/>
          </p:cNvSpPr>
          <p:nvPr/>
        </p:nvSpPr>
        <p:spPr bwMode="auto">
          <a:xfrm>
            <a:off x="4757738" y="558482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97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65663" y="43497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98" name="Text Box 35"/>
          <p:cNvSpPr txBox="1">
            <a:spLocks noChangeArrowheads="1"/>
          </p:cNvSpPr>
          <p:nvPr/>
        </p:nvSpPr>
        <p:spPr bwMode="auto">
          <a:xfrm>
            <a:off x="5735638" y="6211888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99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35038" y="49561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100" name="Text Box 12"/>
          <p:cNvSpPr txBox="1">
            <a:spLocks noChangeArrowheads="1"/>
          </p:cNvSpPr>
          <p:nvPr/>
        </p:nvSpPr>
        <p:spPr bwMode="auto">
          <a:xfrm>
            <a:off x="2233613" y="4979988"/>
            <a:ext cx="228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1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57588" y="4979988"/>
            <a:ext cx="65246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02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589713" y="4940300"/>
            <a:ext cx="85407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103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93013" y="4940300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04" name="Text Box 13"/>
          <p:cNvSpPr txBox="1">
            <a:spLocks noChangeArrowheads="1"/>
          </p:cNvSpPr>
          <p:nvPr/>
        </p:nvSpPr>
        <p:spPr bwMode="auto">
          <a:xfrm>
            <a:off x="5268913" y="49672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05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51275" y="6202363"/>
            <a:ext cx="652463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141" name="Rectangle 3"/>
          <p:cNvSpPr>
            <a:spLocks noChangeArrowheads="1"/>
          </p:cNvSpPr>
          <p:nvPr/>
        </p:nvSpPr>
        <p:spPr bwMode="auto">
          <a:xfrm>
            <a:off x="6096000" y="6096000"/>
            <a:ext cx="3014663" cy="762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7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226175" y="6153150"/>
            <a:ext cx="2754313" cy="64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Next slide</a:t>
            </a:r>
            <a:b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Chorus than Key Change</a:t>
            </a:r>
            <a:endParaRPr lang="en-US" sz="1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632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/>
          <p:cNvSpPr/>
          <p:nvPr/>
        </p:nvSpPr>
        <p:spPr bwMode="auto">
          <a:xfrm>
            <a:off x="0" y="4467225"/>
            <a:ext cx="9144000" cy="79057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5" name="Rectangle 96"/>
          <p:cNvSpPr>
            <a:spLocks noChangeArrowheads="1"/>
          </p:cNvSpPr>
          <p:nvPr/>
        </p:nvSpPr>
        <p:spPr bwMode="auto">
          <a:xfrm>
            <a:off x="-23813" y="1871663"/>
            <a:ext cx="9132888" cy="712787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6" name="Rectangle 1"/>
          <p:cNvSpPr>
            <a:spLocks noChangeArrowheads="1"/>
          </p:cNvSpPr>
          <p:nvPr/>
        </p:nvSpPr>
        <p:spPr bwMode="auto">
          <a:xfrm>
            <a:off x="-26988" y="1588"/>
            <a:ext cx="9170988" cy="1893887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9845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050" y="9239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 every victory   let it  be     said   of me my source of strength,  my source of hope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-17463" y="1525588"/>
            <a:ext cx="9144001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9050" y="1588"/>
            <a:ext cx="266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14350" y="95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8" name="Text Box 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6350" y="952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9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28950" y="95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/E</a:t>
            </a:r>
          </a:p>
        </p:txBody>
      </p:sp>
      <p:sp>
        <p:nvSpPr>
          <p:cNvPr id="10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77075" y="95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248650" y="9525"/>
            <a:ext cx="63817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2" name="Text Box 1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813" y="6270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552450" y="6270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1901825" y="6270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6611938" y="95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9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153025" y="95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4248150" y="9525"/>
            <a:ext cx="647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21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23950" y="62706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22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81250" y="62706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28950" y="627063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4" name="Text Box 1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46500" y="6524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5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14850" y="6524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6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24650" y="668338"/>
            <a:ext cx="838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27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3950" y="1225550"/>
            <a:ext cx="584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endParaRPr lang="en-US" sz="18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99" name="Rectangle 28"/>
          <p:cNvSpPr>
            <a:spLocks noChangeArrowheads="1"/>
          </p:cNvSpPr>
          <p:nvPr/>
        </p:nvSpPr>
        <p:spPr bwMode="auto">
          <a:xfrm>
            <a:off x="-30163" y="2584450"/>
            <a:ext cx="9170988" cy="18923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3175" y="28797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5875" y="35052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  every   victory     let it  be        said   of me my source of strength,  my source of hope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-3175" y="4106863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2419350" y="2216150"/>
            <a:ext cx="67087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source of strength,  my source of hope     is  Christ  alone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64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38463" y="19605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6" name="Text Box 25"/>
          <p:cNvSpPr txBox="1">
            <a:spLocks noChangeArrowheads="1"/>
          </p:cNvSpPr>
          <p:nvPr/>
        </p:nvSpPr>
        <p:spPr bwMode="auto">
          <a:xfrm>
            <a:off x="5208588" y="19605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76" name="Text Box 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363663" y="2584450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77" name="Text Box 8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938463" y="2595563"/>
            <a:ext cx="8715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7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208588" y="258603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79" name="Text Box 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604000" y="2586038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" name="Text Box 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386638" y="259556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81" name="Text Box 27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786188" y="2595563"/>
            <a:ext cx="7699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82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-39688" y="3830638"/>
            <a:ext cx="4572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" name="Text Box 2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042150" y="3257550"/>
            <a:ext cx="8763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022850" y="32575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85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985838" y="3830638"/>
            <a:ext cx="7556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-23813" y="4745038"/>
            <a:ext cx="9144001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source of strength,  my source of hope   is  Christ  alone                  ……is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2275" y="44767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89" name="Text Box 24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6099175" y="44672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90" name="Text Box 25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40525" y="44672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91" name="Text Box 26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7539038" y="4467225"/>
            <a:ext cx="8001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92" name="Text Box 27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8461375" y="44672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495550" y="4476750"/>
            <a:ext cx="10858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4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5135563" y="4476750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188913" y="1960563"/>
            <a:ext cx="1905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Key Change</a:t>
            </a:r>
          </a:p>
        </p:txBody>
      </p:sp>
      <p:sp>
        <p:nvSpPr>
          <p:cNvPr id="100" name="Text Box 14"/>
          <p:cNvSpPr txBox="1">
            <a:spLocks noChangeArrowheads="1"/>
          </p:cNvSpPr>
          <p:nvPr/>
        </p:nvSpPr>
        <p:spPr bwMode="auto">
          <a:xfrm>
            <a:off x="633413" y="3235325"/>
            <a:ext cx="64293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101" name="Text Box 18"/>
          <p:cNvSpPr txBox="1">
            <a:spLocks noChangeArrowheads="1"/>
          </p:cNvSpPr>
          <p:nvPr/>
        </p:nvSpPr>
        <p:spPr bwMode="auto">
          <a:xfrm>
            <a:off x="2093913" y="3228975"/>
            <a:ext cx="8445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" name="Text Box 11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327150" y="3233738"/>
            <a:ext cx="8794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bmaj7</a:t>
            </a:r>
          </a:p>
        </p:txBody>
      </p:sp>
      <p:sp>
        <p:nvSpPr>
          <p:cNvPr id="103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98763" y="323373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104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3446463" y="3233738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05" name="Text Box 13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052888" y="3228975"/>
            <a:ext cx="7318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99" name="Text Box 13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93663" y="3233738"/>
            <a:ext cx="709613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</p:spTree>
    <p:extLst>
      <p:ext uri="{BB962C8B-B14F-4D97-AF65-F5344CB8AC3E}">
        <p14:creationId xmlns:p14="http://schemas.microsoft.com/office/powerpoint/2010/main" val="294429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need You to lead me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Wherever You go, wherever You are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228600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I don’t want to be far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327660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Open my eyes and let me see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426720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The vision You have 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304800" y="5410200"/>
            <a:ext cx="845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destiny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50292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1295400" y="9906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Ab/C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5486400" y="10668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Bbm7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1981200" y="1905000"/>
            <a:ext cx="2057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Bbm7/Ab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1752600" y="2819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5105400" y="2819400"/>
            <a:ext cx="1143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Db/F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3505200" y="3810000"/>
            <a:ext cx="990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3048000" y="4953000"/>
            <a:ext cx="1524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Ebm/Ab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4800600" y="49530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48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11113" y="615950"/>
            <a:ext cx="9121775" cy="276542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113" y="923925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need You more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More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than yesterday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9525" y="16113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need You more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More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than words can say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-9525" y="22971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need You more     Than ever before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11113" y="29813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need You more,       I need You more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11113" y="619125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/B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</a:p>
        </p:txBody>
      </p:sp>
      <p:sp>
        <p:nvSpPr>
          <p:cNvPr id="1672203" name="Text Box 1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154113" y="61595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b2</a:t>
            </a:r>
          </a:p>
        </p:txBody>
      </p:sp>
      <p:sp>
        <p:nvSpPr>
          <p:cNvPr id="167220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92313" y="619125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1209675" y="1316038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2047875" y="132556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4237038" y="1316038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42875" y="201136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/D</a:t>
            </a:r>
          </a:p>
        </p:txBody>
      </p:sp>
      <p:sp>
        <p:nvSpPr>
          <p:cNvPr id="167220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89038" y="201136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</a:t>
            </a:r>
          </a:p>
        </p:txBody>
      </p:sp>
      <p:sp>
        <p:nvSpPr>
          <p:cNvPr id="1672210" name="Text Box 1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00263" y="20113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b6</a:t>
            </a:r>
          </a:p>
        </p:txBody>
      </p:sp>
      <p:sp>
        <p:nvSpPr>
          <p:cNvPr id="1672211" name="Text Box 19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51188" y="2011363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1077913" y="2697163"/>
            <a:ext cx="838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/B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</a:p>
        </p:txBody>
      </p:sp>
      <p:sp>
        <p:nvSpPr>
          <p:cNvPr id="1672213" name="Text Box 21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47875" y="26971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b7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3398838" y="26971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68" name="Rectangle 24"/>
          <p:cNvSpPr>
            <a:spLocks noChangeArrowheads="1"/>
          </p:cNvSpPr>
          <p:nvPr/>
        </p:nvSpPr>
        <p:spPr bwMode="auto">
          <a:xfrm>
            <a:off x="11113" y="3362325"/>
            <a:ext cx="9144000" cy="29146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-4763" y="3800475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More than the air I breathe     More than the song I sing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11113" y="3503613"/>
            <a:ext cx="78105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/G</a:t>
            </a: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11113" y="44799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More than the next heartbeat More than anything </a:t>
            </a: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11113" y="51911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Lord as time goes by     I will be by Your side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11113" y="58769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Cause I never want to  go  back to my old    life</a:t>
            </a:r>
          </a:p>
        </p:txBody>
      </p:sp>
      <p:sp>
        <p:nvSpPr>
          <p:cNvPr id="31" name="Text Box 1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47788" y="35147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b2</a:t>
            </a: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4583113" y="35147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68913" y="3514725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</a:t>
            </a:r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11113" y="42005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/G</a:t>
            </a:r>
          </a:p>
        </p:txBody>
      </p:sp>
      <p:sp>
        <p:nvSpPr>
          <p:cNvPr id="35" name="Text Box 14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52563" y="4200525"/>
            <a:ext cx="6159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b2</a:t>
            </a:r>
          </a:p>
        </p:txBody>
      </p:sp>
      <p:sp>
        <p:nvSpPr>
          <p:cNvPr id="36" name="Text Box 15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25763" y="4200525"/>
            <a:ext cx="8763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4202113" y="42005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392113" y="48863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/G</a:t>
            </a:r>
          </a:p>
        </p:txBody>
      </p:sp>
      <p:sp>
        <p:nvSpPr>
          <p:cNvPr id="39" name="Text Box 18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231900" y="4886325"/>
            <a:ext cx="608013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b2</a:t>
            </a:r>
          </a:p>
        </p:txBody>
      </p:sp>
      <p:sp>
        <p:nvSpPr>
          <p:cNvPr id="40" name="Text Box 19"/>
          <p:cNvSpPr txBox="1">
            <a:spLocks noChangeArrowheads="1"/>
          </p:cNvSpPr>
          <p:nvPr/>
        </p:nvSpPr>
        <p:spPr bwMode="auto">
          <a:xfrm>
            <a:off x="3744913" y="4883150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</a:p>
        </p:txBody>
      </p:sp>
      <p:sp>
        <p:nvSpPr>
          <p:cNvPr id="41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10100" y="4887913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</a:t>
            </a:r>
          </a:p>
        </p:txBody>
      </p:sp>
      <p:sp>
        <p:nvSpPr>
          <p:cNvPr id="42" name="Text Box 2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46150" y="5583238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3" name="Text Box 22"/>
          <p:cNvSpPr txBox="1">
            <a:spLocks noChangeArrowheads="1"/>
          </p:cNvSpPr>
          <p:nvPr/>
        </p:nvSpPr>
        <p:spPr bwMode="auto">
          <a:xfrm>
            <a:off x="2144713" y="5591175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/G</a:t>
            </a:r>
          </a:p>
        </p:txBody>
      </p:sp>
      <p:sp>
        <p:nvSpPr>
          <p:cNvPr id="44" name="Text Box 23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668713" y="55848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bsus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4511675" y="5591175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</a:p>
        </p:txBody>
      </p:sp>
      <p:sp>
        <p:nvSpPr>
          <p:cNvPr id="2089" name="Rectangle 2"/>
          <p:cNvSpPr>
            <a:spLocks noChangeArrowheads="1"/>
          </p:cNvSpPr>
          <p:nvPr/>
        </p:nvSpPr>
        <p:spPr bwMode="auto">
          <a:xfrm>
            <a:off x="0" y="0"/>
            <a:ext cx="9132888" cy="6159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7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0" y="3290888"/>
            <a:ext cx="9139238" cy="2728912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609600"/>
            <a:ext cx="9139238" cy="268128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0" y="1201738"/>
            <a:ext cx="91392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   Jesus I am thirsty                 won’t You come and fill     me </a:t>
            </a: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0" y="20447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   Earthly things have left  me  dry</a:t>
            </a: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0" y="289083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   Only      You can satis---fy,         all I want is more           of    You </a:t>
            </a:r>
          </a:p>
        </p:txBody>
      </p:sp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0" y="37401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   All I want is more of You,                   All I want is more of You,  </a:t>
            </a:r>
          </a:p>
        </p:txBody>
      </p:sp>
      <p:sp>
        <p:nvSpPr>
          <p:cNvPr id="2056" name="Text Box 6"/>
          <p:cNvSpPr txBox="1">
            <a:spLocks noChangeArrowheads="1"/>
          </p:cNvSpPr>
          <p:nvPr/>
        </p:nvSpPr>
        <p:spPr bwMode="auto">
          <a:xfrm>
            <a:off x="0" y="45005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  Nothing I desire-----   Lord but more of You </a:t>
            </a:r>
          </a:p>
        </p:txBody>
      </p:sp>
      <p:sp>
        <p:nvSpPr>
          <p:cNvPr id="2057" name="Text Box 7"/>
          <p:cNvSpPr txBox="1">
            <a:spLocks noChangeArrowheads="1"/>
          </p:cNvSpPr>
          <p:nvPr/>
        </p:nvSpPr>
        <p:spPr bwMode="auto">
          <a:xfrm>
            <a:off x="14288" y="52578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   (repeat) 2nd time     more of You                      More of You 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304800" y="82550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1452563" y="8255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5886450" y="831850"/>
            <a:ext cx="3810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304800" y="1601788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1062038" y="1601788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C/Bb</a:t>
            </a: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2062163" y="1638300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3005138" y="1655763"/>
            <a:ext cx="8001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304800" y="2463800"/>
            <a:ext cx="5334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 </a:t>
            </a: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931863" y="2501900"/>
            <a:ext cx="7667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C/Bb</a:t>
            </a: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1924050" y="247808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</a:p>
        </p:txBody>
      </p:sp>
      <p:sp>
        <p:nvSpPr>
          <p:cNvPr id="1675283" name="Text Box 19"/>
          <p:cNvSpPr txBox="1">
            <a:spLocks noChangeArrowheads="1"/>
          </p:cNvSpPr>
          <p:nvPr/>
        </p:nvSpPr>
        <p:spPr bwMode="auto">
          <a:xfrm>
            <a:off x="3419475" y="2501900"/>
            <a:ext cx="749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</a:p>
        </p:txBody>
      </p:sp>
      <p:sp>
        <p:nvSpPr>
          <p:cNvPr id="1675284" name="Text Box 20"/>
          <p:cNvSpPr txBox="1">
            <a:spLocks noChangeArrowheads="1"/>
          </p:cNvSpPr>
          <p:nvPr/>
        </p:nvSpPr>
        <p:spPr bwMode="auto">
          <a:xfrm>
            <a:off x="4449763" y="2490788"/>
            <a:ext cx="1371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Bbmaj7/C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2381250" y="4900613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98425" y="3378200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F/A</a:t>
            </a: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1576388" y="3378200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2362200" y="3378200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5313363" y="3378200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Bb/D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6248400" y="337820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98425" y="4105275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1155700" y="4122738"/>
            <a:ext cx="520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4229100" y="4140200"/>
            <a:ext cx="495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3670300" y="4876800"/>
            <a:ext cx="9969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Gm7/C</a:t>
            </a: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5962650" y="487680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3386138" y="3378200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F/A</a:t>
            </a:r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1808163" y="4106863"/>
            <a:ext cx="406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2438400" y="4108450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2584450" y="2501900"/>
            <a:ext cx="6223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5995988" y="2490788"/>
            <a:ext cx="3730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6477000" y="2463800"/>
            <a:ext cx="266700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4014788" y="16446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2995613" y="831850"/>
            <a:ext cx="101917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Gm7/C</a:t>
            </a:r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2171700" y="825500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Gm7</a:t>
            </a: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5029200" y="822325"/>
            <a:ext cx="7905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Bb/F</a:t>
            </a:r>
          </a:p>
        </p:txBody>
      </p:sp>
      <p:sp>
        <p:nvSpPr>
          <p:cNvPr id="2091" name="Rectangle 4"/>
          <p:cNvSpPr>
            <a:spLocks noChangeArrowheads="1"/>
          </p:cNvSpPr>
          <p:nvPr/>
        </p:nvSpPr>
        <p:spPr bwMode="auto">
          <a:xfrm>
            <a:off x="0" y="0"/>
            <a:ext cx="9158288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 Box 11"/>
          <p:cNvSpPr txBox="1">
            <a:spLocks noChangeArrowheads="1"/>
          </p:cNvSpPr>
          <p:nvPr/>
        </p:nvSpPr>
        <p:spPr bwMode="auto">
          <a:xfrm>
            <a:off x="7704138" y="104775"/>
            <a:ext cx="14017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ID:  208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13059</TotalTime>
  <Words>1060</Words>
  <Application>Microsoft Office PowerPoint</Application>
  <PresentationFormat>On-screen Show (4:3)</PresentationFormat>
  <Paragraphs>403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Times New Roman</vt:lpstr>
      <vt:lpstr>Arial</vt:lpstr>
      <vt:lpstr>Blank Presentation</vt:lpstr>
      <vt:lpstr>1_Blank Presentation</vt:lpstr>
      <vt:lpstr>2_Blank Presentation</vt:lpstr>
      <vt:lpstr>3_Blank Presentation</vt:lpstr>
      <vt:lpstr>4_Blank Presentation</vt:lpstr>
      <vt:lpstr>5_Blank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446</cp:revision>
  <dcterms:created xsi:type="dcterms:W3CDTF">2000-04-06T22:37:36Z</dcterms:created>
  <dcterms:modified xsi:type="dcterms:W3CDTF">2011-06-26T14:14:26Z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