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3" r:id="rId2"/>
    <p:sldId id="404" r:id="rId3"/>
    <p:sldId id="405" r:id="rId4"/>
    <p:sldId id="406" r:id="rId5"/>
    <p:sldId id="407" r:id="rId6"/>
    <p:sldId id="40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A87111-CF54-4D38-9F07-3DA5F98F74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B4851-B557-4405-8B07-3B16B02C81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3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1B8F1-2267-4484-BA6D-8F737D01A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90459-FDB6-4BAF-BCB7-C289AD8C9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7B255-4AB8-4804-85CE-2B86675BB6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FCBE5-96C0-46C2-8467-A5AB043D9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6E0A0-A7A5-4819-9FF7-55A179886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F6F35-7683-4EC2-9EBA-1A576B621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8024-858C-4B57-8BE8-AFD92C382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8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2F0D0-BCC3-4333-9CC0-7307FB065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C10D1-64B4-4443-A810-AC86FC852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C76D8-5CD7-4C93-869F-37667F620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3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8278EC-8775-4866-AABC-8CC2A412C5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/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F/51/" TargetMode="External"/><Relationship Id="rId7" Type="http://schemas.openxmlformats.org/officeDocument/2006/relationships/hyperlink" Target="http://dev.agodsendtech.com/mu_chords/quickimages/0/Bb/1/" TargetMode="External"/><Relationship Id="rId12" Type="http://schemas.openxmlformats.org/officeDocument/2006/relationships/hyperlink" Target="http://dev.agodsendtech.com/mu_chords/quickimages/0/Bb/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5/" TargetMode="External"/><Relationship Id="rId11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C/5/" TargetMode="External"/><Relationship Id="rId10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Bb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0" y="-24984"/>
            <a:ext cx="9144000" cy="15240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0" y="2698750"/>
            <a:ext cx="9144000" cy="213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5300" name="Rectangle 36"/>
          <p:cNvSpPr>
            <a:spLocks noChangeArrowheads="1"/>
          </p:cNvSpPr>
          <p:nvPr/>
        </p:nvSpPr>
        <p:spPr bwMode="auto">
          <a:xfrm>
            <a:off x="0" y="1371600"/>
            <a:ext cx="9144000" cy="13716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-76200" y="1981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Shout, shout for Joy - Shout shout for Joy         For the Lord has given us the victory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76200" y="3429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weapon formed against you shall prosper            No kingdom raised against you shall stand      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4191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the Rock of our Salvation         And we have overcome by the blood of the Lamb 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990600" y="1676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28956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486400" y="1676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62484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F2/G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7391400" y="1676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84582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X2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381000" y="3124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1066800" y="3124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3733800" y="3124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3200400" y="3886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5257800" y="3124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6629400" y="31242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8229600" y="38862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Gsus-G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685800" y="3886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E7/G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4800600" y="3886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5715000" y="3886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7848600" y="3886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7924800" y="3124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0" y="3886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E7/F#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1295400" y="3886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0" y="762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 and Mighty is The Lord                Great and Mighty is He                   (Repeat)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990600" y="457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4267200" y="457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019800" y="4572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2428875"/>
            <a:ext cx="9144000" cy="17811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17463" y="609600"/>
            <a:ext cx="9161463" cy="18192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1905000" y="893763"/>
            <a:ext cx="647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6256338" y="893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6276975" y="1655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1943100" y="16557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5187950" y="1655763"/>
            <a:ext cx="6175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4114800" y="166687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Bb/C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76200" y="90487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017963" y="8937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Bb/C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091113" y="9048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6200" y="16557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1750" y="11477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 and Mighty is He                          Great and Mighty is He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7463" y="1905000"/>
            <a:ext cx="914400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Clothed in glory   arrayed in splendor    Great and Mighty is He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3810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He has redeemed our lives  And He reigns on high...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588" y="3048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us lift His Name on high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His grace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3813" y="26781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47713" y="26781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552700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200400" y="2706688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924300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938713" y="27066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6200" y="344805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800100" y="34480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752600" y="34401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140200" y="35052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140325" y="3505200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7" name="Rectangle 4"/>
          <p:cNvSpPr>
            <a:spLocks noChangeArrowheads="1"/>
          </p:cNvSpPr>
          <p:nvPr/>
        </p:nvSpPr>
        <p:spPr bwMode="auto">
          <a:xfrm>
            <a:off x="1588" y="0"/>
            <a:ext cx="912495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2060" y="1418145"/>
            <a:ext cx="9144000" cy="1447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4181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6178" y="30480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 the mountain the river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flows    And it brings refreshing wherever it goes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22655" y="11668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018035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 the valleys and over the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fields    The river is rushing,  the river is here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16476" y="1722945"/>
            <a:ext cx="9144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sets our feet a 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dancing      T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river of God fills our hearts with cheer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2357" y="2412466"/>
            <a:ext cx="9144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mouths with 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laughter    We rejoice for the river is here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143000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456935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072714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455641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405051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825048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7623089" y="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76200" y="71323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519881" y="69573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2814252" y="71220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3657600" y="69573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986981" y="71323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885934" y="70491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205019" y="719391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8041159" y="703857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541638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2814252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3612291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4972565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7205019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8453051" y="143659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4" name="Text Box 32"/>
          <p:cNvSpPr txBox="1">
            <a:spLocks noChangeArrowheads="1"/>
          </p:cNvSpPr>
          <p:nvPr/>
        </p:nvSpPr>
        <p:spPr bwMode="auto">
          <a:xfrm>
            <a:off x="72081" y="2107666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5" name="Text Box 33"/>
          <p:cNvSpPr txBox="1">
            <a:spLocks noChangeArrowheads="1"/>
          </p:cNvSpPr>
          <p:nvPr/>
        </p:nvSpPr>
        <p:spPr bwMode="auto">
          <a:xfrm>
            <a:off x="2876035" y="2063043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>
            <a:off x="4243516" y="2067847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5103341" y="2067847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28" name="Text Box 36"/>
          <p:cNvSpPr txBox="1">
            <a:spLocks noChangeArrowheads="1"/>
          </p:cNvSpPr>
          <p:nvPr/>
        </p:nvSpPr>
        <p:spPr bwMode="auto">
          <a:xfrm>
            <a:off x="5711910" y="2107666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9" name="Text Box 37"/>
          <p:cNvSpPr txBox="1">
            <a:spLocks noChangeArrowheads="1"/>
          </p:cNvSpPr>
          <p:nvPr/>
        </p:nvSpPr>
        <p:spPr bwMode="auto">
          <a:xfrm>
            <a:off x="7008341" y="2082952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30" name="Text Box 38"/>
          <p:cNvSpPr txBox="1">
            <a:spLocks noChangeArrowheads="1"/>
          </p:cNvSpPr>
          <p:nvPr/>
        </p:nvSpPr>
        <p:spPr bwMode="auto">
          <a:xfrm>
            <a:off x="7828005" y="2074799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-8237" y="2865945"/>
            <a:ext cx="9144000" cy="141814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2059" y="3170745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is teeming with life       And all who touch it can be revived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541638" y="2877613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-8237" y="3883980"/>
            <a:ext cx="9144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who linger on this river’s shore   will comeback thirsting for more of the Lord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1511644" y="286594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231425" y="286594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3591697" y="286594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974624" y="286594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5924034" y="286594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979509" y="2877613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7788875" y="2877613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67963" y="357918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1511644" y="356167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2806015" y="357815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3490784" y="3553962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4576118" y="3585336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5672780" y="357085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7034083" y="3585336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8206945" y="3569802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-18536" y="4284090"/>
            <a:ext cx="9144000" cy="141814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-12358" y="458889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Up to the mountain we love to go       to find the presence of the Lord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78258" y="4284090"/>
            <a:ext cx="37894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-18536" y="5302125"/>
            <a:ext cx="9144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Along the banks of the river we run   We dance with laughter giving praise to the Son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1243913" y="4272422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2570206" y="4264311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3349707" y="4281204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4369143" y="428409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5254710" y="428409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6294736" y="4281204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1" name="Text Box 17"/>
          <p:cNvSpPr txBox="1">
            <a:spLocks noChangeArrowheads="1"/>
          </p:cNvSpPr>
          <p:nvPr/>
        </p:nvSpPr>
        <p:spPr bwMode="auto">
          <a:xfrm>
            <a:off x="6941408" y="4281204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57664" y="4997325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1089454" y="500442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2457965" y="4972411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3281749" y="4972107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4246606" y="5003481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5483310" y="4989000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8" name="Text Box 24"/>
          <p:cNvSpPr txBox="1">
            <a:spLocks noChangeArrowheads="1"/>
          </p:cNvSpPr>
          <p:nvPr/>
        </p:nvSpPr>
        <p:spPr bwMode="auto">
          <a:xfrm>
            <a:off x="7023784" y="5003481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8405681" y="4972107"/>
            <a:ext cx="41807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9244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23177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017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20923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2893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32435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55626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 Magnificent God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657600" y="30607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3528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70866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7150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83058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276600" y="1863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010400" y="18637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305800" y="1863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638800" y="17875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867400" y="29845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8001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286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4078288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2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010400" y="76200"/>
            <a:ext cx="2095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 203</a:t>
            </a:r>
            <a:endParaRPr lang="en-US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47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525" y="5059363"/>
            <a:ext cx="9144000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0"/>
          <p:cNvSpPr>
            <a:spLocks noChangeArrowheads="1"/>
          </p:cNvSpPr>
          <p:nvPr/>
        </p:nvSpPr>
        <p:spPr bwMode="auto">
          <a:xfrm>
            <a:off x="9525" y="2468563"/>
            <a:ext cx="9144000" cy="2590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9525" y="487363"/>
            <a:ext cx="91440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525" y="14017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My heart’s not content so I’m yearning                       To be close and made true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9525" y="20875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Do with me what You choose             So I can be a vessel You pour through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9525" y="7921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Your mercies are new every morning                  So I run to You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1000125" y="4873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295525" y="4873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133725" y="487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42767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63341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1762125" y="1782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3133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</a:p>
        </p:txBody>
      </p:sp>
      <p:sp>
        <p:nvSpPr>
          <p:cNvPr id="167528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815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5191125" y="1782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800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2579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4009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304925" y="1096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295525" y="10969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37433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3341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525" y="2849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Every day I seek Your face             To bathe myself in Your sweet grace   </a:t>
            </a:r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9525" y="34591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need your strength to wash over me</a:t>
            </a: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9525" y="40687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Father I need You to pick me up          And heal me with Your gentle touch   </a:t>
            </a: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9525" y="4678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Lord I need Your love.            Lord, I receive Your love</a:t>
            </a: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9525" y="5516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run after You       Seek to be made true       I need so much of You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9525" y="6202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walk in Your grace      To that hiding place       Where I find more of You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1685925" y="2544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46577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59531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29813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75307" name="Text Box 4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038725" y="3154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5724525" y="31543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1533525" y="3763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48863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5627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22193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26765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743325" y="4373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48101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52673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6257925" y="4373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  A</a:t>
            </a: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1457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35909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5572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25" name="Text Box 6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907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26" name="Text Box 62"/>
          <p:cNvSpPr txBox="1">
            <a:spLocks noChangeArrowheads="1"/>
          </p:cNvSpPr>
          <p:nvPr/>
        </p:nvSpPr>
        <p:spPr bwMode="auto">
          <a:xfrm>
            <a:off x="290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5327" name="Text Box 6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4886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59531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671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7172325" y="5211763"/>
            <a:ext cx="1676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- D/F# - Em</a:t>
            </a: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1228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3133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5343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</a:p>
        </p:txBody>
      </p:sp>
      <p:sp>
        <p:nvSpPr>
          <p:cNvPr id="1675335" name="Text Box 7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859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2600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5337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0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4886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6181725" y="58975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A2/F#</a:t>
            </a: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7248525" y="5897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- D/F# - Em   D</a:t>
            </a:r>
          </a:p>
        </p:txBody>
      </p:sp>
      <p:sp>
        <p:nvSpPr>
          <p:cNvPr id="1675342" name="Text Box 7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5725" y="5897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  A</a:t>
            </a:r>
          </a:p>
        </p:txBody>
      </p:sp>
      <p:sp>
        <p:nvSpPr>
          <p:cNvPr id="2114" name="Rectangle 2"/>
          <p:cNvSpPr>
            <a:spLocks noChangeArrowheads="1"/>
          </p:cNvSpPr>
          <p:nvPr/>
        </p:nvSpPr>
        <p:spPr bwMode="auto">
          <a:xfrm>
            <a:off x="9525" y="0"/>
            <a:ext cx="9144000" cy="487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97713" y="4905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7783513" y="4905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73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88213" y="11509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7974013" y="11509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275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1" y="480269"/>
            <a:ext cx="9156700" cy="321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6350" y="3657600"/>
            <a:ext cx="9156700" cy="3200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kern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37" y="937469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As I come into your presence      Past the gates of praise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71" y="2569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look upon Your countenance ,       I see the fullness of  Your grace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69" y="4843826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You    are    awesome   in  this   place       Abba     Father ….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813" y="561052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You   are   worthy   of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,         to   You our   lives   we    raise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463" y="6400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  are  awesome  in  this  place  Mighty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71" y="1727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Into Your sanctuary                  Until we’re standing face to face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36359" y="329093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and I can   only   bow    down    and     say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" y="4103545"/>
            <a:ext cx="909864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awesome  in   this    place   Mighty  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3386" y="5944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8111" y="452878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74" y="21692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7499" y="218898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11658" y="370939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10732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76344" y="2174459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969232" y="561397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855374" y="218898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67022" y="1337053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20797" y="524857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17791" y="13375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51958" y="2951330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32504" y="3703435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920" y="4519916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89838" y="52485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57508" y="5258069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11810" y="29694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66283" y="222434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637875" y="21744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14327" y="3719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318000" y="296943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050418" y="370939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5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901770" y="524857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661324" y="5258069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97246" y="37034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69367" y="52580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32393" y="60316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50312" y="57341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10099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55283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40823" y="602746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45939" y="3719154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050218" y="604044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 smtClean="0">
                <a:latin typeface="Times New Roman" charset="0"/>
              </a:rPr>
              <a:t>Awesome In This Place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2798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13070</TotalTime>
  <Words>700</Words>
  <Application>Microsoft Office PowerPoint</Application>
  <PresentationFormat>On-screen Show (4:3)</PresentationFormat>
  <Paragraphs>250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2012-12-30T15:33:06Z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