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403" r:id="rId2"/>
    <p:sldId id="404" r:id="rId3"/>
    <p:sldId id="405" r:id="rId4"/>
    <p:sldId id="406" r:id="rId5"/>
    <p:sldId id="407" r:id="rId6"/>
    <p:sldId id="408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FFFF00"/>
    <a:srgbClr val="FF505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72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191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9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BA87111-CF54-4D38-9F07-3DA5F98F74D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088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DB4851-B557-4405-8B07-3B16B02C811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432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E1B8F1-2267-4484-BA6D-8F737D01A67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346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890459-FDB6-4BAF-BCB7-C289AD8C9AF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270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B7B255-4AB8-4804-85CE-2B86675BB61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196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EFCBE5-96C0-46C2-8467-A5AB043D92F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99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A6E0A0-A7A5-4819-9FF7-55A17988652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173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2F6F35-7683-4EC2-9EBA-1A576B6213C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911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868024-858C-4B57-8BE8-AFD92C38229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186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E2F0D0-BCC3-4333-9CC0-7307FB0651A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510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1C10D1-64B4-4443-A810-AC86FC85253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29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EC76D8-5CD7-4C93-869F-37667F620EA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238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68278EC-8775-4866-AABC-8CC2A412C5B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chords/quickimages/0/A/5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D/2/" TargetMode="External"/><Relationship Id="rId3" Type="http://schemas.openxmlformats.org/officeDocument/2006/relationships/hyperlink" Target="http://dev.agodsendtech.com/mu_chords/quickimages/0/F/51/" TargetMode="External"/><Relationship Id="rId7" Type="http://schemas.openxmlformats.org/officeDocument/2006/relationships/hyperlink" Target="http://dev.agodsendtech.com/mu_chords/quickimages/0/Bb/1/" TargetMode="External"/><Relationship Id="rId12" Type="http://schemas.openxmlformats.org/officeDocument/2006/relationships/hyperlink" Target="http://dev.agodsendtech.com/mu_chords/quickimages/0/Bb/10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F/5/" TargetMode="External"/><Relationship Id="rId11" Type="http://schemas.openxmlformats.org/officeDocument/2006/relationships/hyperlink" Target="http://dev.agodsendtech.com/mu_chords/quickimages/0/G/19/" TargetMode="External"/><Relationship Id="rId5" Type="http://schemas.openxmlformats.org/officeDocument/2006/relationships/hyperlink" Target="http://dev.agodsendtech.com/mu_chords/quickimages/0/C/5/" TargetMode="External"/><Relationship Id="rId10" Type="http://schemas.openxmlformats.org/officeDocument/2006/relationships/hyperlink" Target="http://dev.agodsendtech.com/mu_chords/quickimages/0/C1/" TargetMode="External"/><Relationship Id="rId4" Type="http://schemas.openxmlformats.org/officeDocument/2006/relationships/hyperlink" Target="http://dev.agodsendtech.com/mu_chords/quickimages/0/F/1/" TargetMode="External"/><Relationship Id="rId9" Type="http://schemas.openxmlformats.org/officeDocument/2006/relationships/hyperlink" Target="http://dev.agodsendtech.com/mu_chords/quickimages/0/Bb/9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7"/>
          <p:cNvSpPr>
            <a:spLocks noChangeArrowheads="1"/>
          </p:cNvSpPr>
          <p:nvPr/>
        </p:nvSpPr>
        <p:spPr bwMode="auto">
          <a:xfrm>
            <a:off x="0" y="-24984"/>
            <a:ext cx="9144000" cy="1524000"/>
          </a:xfrm>
          <a:prstGeom prst="rect">
            <a:avLst/>
          </a:prstGeom>
          <a:solidFill>
            <a:srgbClr val="7030A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75302" name="Rectangle 38"/>
          <p:cNvSpPr>
            <a:spLocks noChangeArrowheads="1"/>
          </p:cNvSpPr>
          <p:nvPr/>
        </p:nvSpPr>
        <p:spPr bwMode="auto">
          <a:xfrm>
            <a:off x="0" y="2698750"/>
            <a:ext cx="9144000" cy="21336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75300" name="Rectangle 36"/>
          <p:cNvSpPr>
            <a:spLocks noChangeArrowheads="1"/>
          </p:cNvSpPr>
          <p:nvPr/>
        </p:nvSpPr>
        <p:spPr bwMode="auto">
          <a:xfrm>
            <a:off x="0" y="1371600"/>
            <a:ext cx="9144000" cy="1371600"/>
          </a:xfrm>
          <a:prstGeom prst="rect">
            <a:avLst/>
          </a:prstGeom>
          <a:solidFill>
            <a:srgbClr val="0066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75268" name="Text Box 4"/>
          <p:cNvSpPr txBox="1">
            <a:spLocks noChangeArrowheads="1"/>
          </p:cNvSpPr>
          <p:nvPr/>
        </p:nvSpPr>
        <p:spPr bwMode="auto">
          <a:xfrm>
            <a:off x="-76200" y="1981200"/>
            <a:ext cx="914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Shout, shout for Joy - Shout shout for Joy         For the Lord has given us the victory</a:t>
            </a:r>
          </a:p>
        </p:txBody>
      </p:sp>
      <p:sp>
        <p:nvSpPr>
          <p:cNvPr id="1675269" name="Text Box 5"/>
          <p:cNvSpPr txBox="1">
            <a:spLocks noChangeArrowheads="1"/>
          </p:cNvSpPr>
          <p:nvPr/>
        </p:nvSpPr>
        <p:spPr bwMode="auto">
          <a:xfrm>
            <a:off x="-76200" y="3429000"/>
            <a:ext cx="914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No weapon formed against you shall prosper            No kingdom raised against you shall stand       </a:t>
            </a:r>
          </a:p>
        </p:txBody>
      </p:sp>
      <p:sp>
        <p:nvSpPr>
          <p:cNvPr id="1675271" name="Text Box 7"/>
          <p:cNvSpPr txBox="1">
            <a:spLocks noChangeArrowheads="1"/>
          </p:cNvSpPr>
          <p:nvPr/>
        </p:nvSpPr>
        <p:spPr bwMode="auto">
          <a:xfrm>
            <a:off x="0" y="4191000"/>
            <a:ext cx="914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For the Lord is the Rock of our Salvation         And we have overcome by the blood of the Lamb      </a:t>
            </a:r>
          </a:p>
        </p:txBody>
      </p:sp>
      <p:sp>
        <p:nvSpPr>
          <p:cNvPr id="1675274" name="Text Box 10"/>
          <p:cNvSpPr txBox="1">
            <a:spLocks noChangeArrowheads="1"/>
          </p:cNvSpPr>
          <p:nvPr/>
        </p:nvSpPr>
        <p:spPr bwMode="auto">
          <a:xfrm>
            <a:off x="990600" y="1676400"/>
            <a:ext cx="609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C2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76" name="Text Box 12"/>
          <p:cNvSpPr txBox="1">
            <a:spLocks noChangeArrowheads="1"/>
          </p:cNvSpPr>
          <p:nvPr/>
        </p:nvSpPr>
        <p:spPr bwMode="auto">
          <a:xfrm>
            <a:off x="2895600" y="167640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C/A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77" name="Text Box 13"/>
          <p:cNvSpPr txBox="1">
            <a:spLocks noChangeArrowheads="1"/>
          </p:cNvSpPr>
          <p:nvPr/>
        </p:nvSpPr>
        <p:spPr bwMode="auto">
          <a:xfrm>
            <a:off x="5486400" y="1676400"/>
            <a:ext cx="533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F2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78" name="Text Box 14"/>
          <p:cNvSpPr txBox="1">
            <a:spLocks noChangeArrowheads="1"/>
          </p:cNvSpPr>
          <p:nvPr/>
        </p:nvSpPr>
        <p:spPr bwMode="auto">
          <a:xfrm>
            <a:off x="6248400" y="167640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F2/G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79" name="Text Box 15"/>
          <p:cNvSpPr txBox="1">
            <a:spLocks noChangeArrowheads="1"/>
          </p:cNvSpPr>
          <p:nvPr/>
        </p:nvSpPr>
        <p:spPr bwMode="auto">
          <a:xfrm>
            <a:off x="7391400" y="1676400"/>
            <a:ext cx="4572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C2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80" name="Text Box 16"/>
          <p:cNvSpPr txBox="1">
            <a:spLocks noChangeArrowheads="1"/>
          </p:cNvSpPr>
          <p:nvPr/>
        </p:nvSpPr>
        <p:spPr bwMode="auto">
          <a:xfrm>
            <a:off x="8458200" y="1905000"/>
            <a:ext cx="609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i="1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X2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81" name="Text Box 17"/>
          <p:cNvSpPr txBox="1">
            <a:spLocks noChangeArrowheads="1"/>
          </p:cNvSpPr>
          <p:nvPr/>
        </p:nvSpPr>
        <p:spPr bwMode="auto">
          <a:xfrm>
            <a:off x="381000" y="3124200"/>
            <a:ext cx="609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G/B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82" name="Text Box 18"/>
          <p:cNvSpPr txBox="1">
            <a:spLocks noChangeArrowheads="1"/>
          </p:cNvSpPr>
          <p:nvPr/>
        </p:nvSpPr>
        <p:spPr bwMode="auto">
          <a:xfrm>
            <a:off x="1066800" y="3124200"/>
            <a:ext cx="533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83" name="Text Box 19"/>
          <p:cNvSpPr txBox="1">
            <a:spLocks noChangeArrowheads="1"/>
          </p:cNvSpPr>
          <p:nvPr/>
        </p:nvSpPr>
        <p:spPr bwMode="auto">
          <a:xfrm>
            <a:off x="3733800" y="312420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Dm7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84" name="Text Box 20"/>
          <p:cNvSpPr txBox="1">
            <a:spLocks noChangeArrowheads="1"/>
          </p:cNvSpPr>
          <p:nvPr/>
        </p:nvSpPr>
        <p:spPr bwMode="auto">
          <a:xfrm>
            <a:off x="3200400" y="3886200"/>
            <a:ext cx="762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Dm7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85" name="Text Box 21"/>
          <p:cNvSpPr txBox="1">
            <a:spLocks noChangeArrowheads="1"/>
          </p:cNvSpPr>
          <p:nvPr/>
        </p:nvSpPr>
        <p:spPr bwMode="auto">
          <a:xfrm>
            <a:off x="5257800" y="312420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Gsus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86" name="Text Box 22"/>
          <p:cNvSpPr txBox="1">
            <a:spLocks noChangeArrowheads="1"/>
          </p:cNvSpPr>
          <p:nvPr/>
        </p:nvSpPr>
        <p:spPr bwMode="auto">
          <a:xfrm>
            <a:off x="6629400" y="3124200"/>
            <a:ext cx="381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87" name="Text Box 23"/>
          <p:cNvSpPr txBox="1">
            <a:spLocks noChangeArrowheads="1"/>
          </p:cNvSpPr>
          <p:nvPr/>
        </p:nvSpPr>
        <p:spPr bwMode="auto">
          <a:xfrm>
            <a:off x="8229600" y="3886200"/>
            <a:ext cx="914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Gsus-G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88" name="Text Box 24"/>
          <p:cNvSpPr txBox="1">
            <a:spLocks noChangeArrowheads="1"/>
          </p:cNvSpPr>
          <p:nvPr/>
        </p:nvSpPr>
        <p:spPr bwMode="auto">
          <a:xfrm>
            <a:off x="685800" y="388620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E7/G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90" name="Text Box 26"/>
          <p:cNvSpPr txBox="1">
            <a:spLocks noChangeArrowheads="1"/>
          </p:cNvSpPr>
          <p:nvPr/>
        </p:nvSpPr>
        <p:spPr bwMode="auto">
          <a:xfrm>
            <a:off x="4800600" y="3886200"/>
            <a:ext cx="762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D7/F#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91" name="Text Box 27"/>
          <p:cNvSpPr txBox="1">
            <a:spLocks noChangeArrowheads="1"/>
          </p:cNvSpPr>
          <p:nvPr/>
        </p:nvSpPr>
        <p:spPr bwMode="auto">
          <a:xfrm>
            <a:off x="5715000" y="3886200"/>
            <a:ext cx="609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D7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92" name="Text Box 28"/>
          <p:cNvSpPr txBox="1">
            <a:spLocks noChangeArrowheads="1"/>
          </p:cNvSpPr>
          <p:nvPr/>
        </p:nvSpPr>
        <p:spPr bwMode="auto">
          <a:xfrm>
            <a:off x="7848600" y="3886200"/>
            <a:ext cx="4572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94" name="Text Box 30"/>
          <p:cNvSpPr txBox="1">
            <a:spLocks noChangeArrowheads="1"/>
          </p:cNvSpPr>
          <p:nvPr/>
        </p:nvSpPr>
        <p:spPr bwMode="auto">
          <a:xfrm>
            <a:off x="7924800" y="3124200"/>
            <a:ext cx="609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Esus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95" name="Text Box 31"/>
          <p:cNvSpPr txBox="1">
            <a:spLocks noChangeArrowheads="1"/>
          </p:cNvSpPr>
          <p:nvPr/>
        </p:nvSpPr>
        <p:spPr bwMode="auto">
          <a:xfrm>
            <a:off x="0" y="3886200"/>
            <a:ext cx="762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E7/F#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89" name="Text Box 25"/>
          <p:cNvSpPr txBox="1">
            <a:spLocks noChangeArrowheads="1"/>
          </p:cNvSpPr>
          <p:nvPr/>
        </p:nvSpPr>
        <p:spPr bwMode="auto">
          <a:xfrm>
            <a:off x="1295400" y="3886200"/>
            <a:ext cx="533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96" name="Text Box 32"/>
          <p:cNvSpPr txBox="1">
            <a:spLocks noChangeArrowheads="1"/>
          </p:cNvSpPr>
          <p:nvPr/>
        </p:nvSpPr>
        <p:spPr bwMode="auto">
          <a:xfrm>
            <a:off x="0" y="762000"/>
            <a:ext cx="914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Great and Mighty is The Lord                Great and Mighty is He                   (Repeat)</a:t>
            </a:r>
          </a:p>
        </p:txBody>
      </p:sp>
      <p:sp>
        <p:nvSpPr>
          <p:cNvPr id="1675297" name="Text Box 33"/>
          <p:cNvSpPr txBox="1">
            <a:spLocks noChangeArrowheads="1"/>
          </p:cNvSpPr>
          <p:nvPr/>
        </p:nvSpPr>
        <p:spPr bwMode="auto">
          <a:xfrm>
            <a:off x="990600" y="457200"/>
            <a:ext cx="609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98" name="Text Box 34"/>
          <p:cNvSpPr txBox="1">
            <a:spLocks noChangeArrowheads="1"/>
          </p:cNvSpPr>
          <p:nvPr/>
        </p:nvSpPr>
        <p:spPr bwMode="auto">
          <a:xfrm>
            <a:off x="4267200" y="457200"/>
            <a:ext cx="533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99" name="Text Box 35"/>
          <p:cNvSpPr txBox="1">
            <a:spLocks noChangeArrowheads="1"/>
          </p:cNvSpPr>
          <p:nvPr/>
        </p:nvSpPr>
        <p:spPr bwMode="auto">
          <a:xfrm>
            <a:off x="6019800" y="457200"/>
            <a:ext cx="381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0" y="2428875"/>
            <a:ext cx="9144000" cy="1781175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" name="Rectangle 1"/>
          <p:cNvSpPr>
            <a:spLocks noChangeArrowheads="1"/>
          </p:cNvSpPr>
          <p:nvPr/>
        </p:nvSpPr>
        <p:spPr bwMode="auto">
          <a:xfrm>
            <a:off x="-17463" y="609600"/>
            <a:ext cx="9161463" cy="1819275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72195" name="Text Box 3"/>
          <p:cNvSpPr txBox="1">
            <a:spLocks noChangeArrowheads="1"/>
          </p:cNvSpPr>
          <p:nvPr/>
        </p:nvSpPr>
        <p:spPr bwMode="auto">
          <a:xfrm>
            <a:off x="1905000" y="893763"/>
            <a:ext cx="6477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F/C</a:t>
            </a:r>
          </a:p>
        </p:txBody>
      </p:sp>
      <p:sp>
        <p:nvSpPr>
          <p:cNvPr id="1672196" name="Text Box 4"/>
          <p:cNvSpPr txBox="1">
            <a:spLocks noChangeArrowheads="1"/>
          </p:cNvSpPr>
          <p:nvPr/>
        </p:nvSpPr>
        <p:spPr bwMode="auto">
          <a:xfrm>
            <a:off x="6256338" y="893763"/>
            <a:ext cx="3429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endParaRPr lang="en-US" sz="18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72197" name="Text Box 5"/>
          <p:cNvSpPr txBox="1">
            <a:spLocks noChangeArrowheads="1"/>
          </p:cNvSpPr>
          <p:nvPr/>
        </p:nvSpPr>
        <p:spPr bwMode="auto">
          <a:xfrm>
            <a:off x="6276975" y="1655763"/>
            <a:ext cx="3429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endParaRPr lang="en-US" sz="18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72198" name="Text Box 6"/>
          <p:cNvSpPr txBox="1">
            <a:spLocks noChangeArrowheads="1"/>
          </p:cNvSpPr>
          <p:nvPr/>
        </p:nvSpPr>
        <p:spPr bwMode="auto">
          <a:xfrm>
            <a:off x="1943100" y="1655763"/>
            <a:ext cx="6096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F/C</a:t>
            </a:r>
          </a:p>
        </p:txBody>
      </p:sp>
      <p:sp>
        <p:nvSpPr>
          <p:cNvPr id="1672199" name="Text Box 7"/>
          <p:cNvSpPr txBox="1">
            <a:spLocks noChangeArrowheads="1"/>
          </p:cNvSpPr>
          <p:nvPr/>
        </p:nvSpPr>
        <p:spPr bwMode="auto">
          <a:xfrm>
            <a:off x="5187950" y="1655763"/>
            <a:ext cx="617538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F/C</a:t>
            </a:r>
          </a:p>
        </p:txBody>
      </p:sp>
      <p:sp>
        <p:nvSpPr>
          <p:cNvPr id="1672200" name="Text Box 8"/>
          <p:cNvSpPr txBox="1">
            <a:spLocks noChangeArrowheads="1"/>
          </p:cNvSpPr>
          <p:nvPr/>
        </p:nvSpPr>
        <p:spPr bwMode="auto">
          <a:xfrm>
            <a:off x="4114800" y="1666875"/>
            <a:ext cx="7620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Bb/C</a:t>
            </a:r>
          </a:p>
        </p:txBody>
      </p:sp>
      <p:sp>
        <p:nvSpPr>
          <p:cNvPr id="1672202" name="Text Box 10"/>
          <p:cNvSpPr txBox="1">
            <a:spLocks noChangeArrowheads="1"/>
          </p:cNvSpPr>
          <p:nvPr/>
        </p:nvSpPr>
        <p:spPr bwMode="auto">
          <a:xfrm>
            <a:off x="76200" y="904875"/>
            <a:ext cx="3810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</a:p>
        </p:txBody>
      </p:sp>
      <p:sp>
        <p:nvSpPr>
          <p:cNvPr id="1672203" name="Text Box 11"/>
          <p:cNvSpPr txBox="1">
            <a:spLocks noChangeArrowheads="1"/>
          </p:cNvSpPr>
          <p:nvPr/>
        </p:nvSpPr>
        <p:spPr bwMode="auto">
          <a:xfrm>
            <a:off x="4017963" y="893763"/>
            <a:ext cx="7620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Bb/C</a:t>
            </a:r>
          </a:p>
        </p:txBody>
      </p:sp>
      <p:sp>
        <p:nvSpPr>
          <p:cNvPr id="1672204" name="Text Box 12"/>
          <p:cNvSpPr txBox="1">
            <a:spLocks noChangeArrowheads="1"/>
          </p:cNvSpPr>
          <p:nvPr/>
        </p:nvSpPr>
        <p:spPr bwMode="auto">
          <a:xfrm>
            <a:off x="5091113" y="904875"/>
            <a:ext cx="6096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F/C</a:t>
            </a:r>
          </a:p>
        </p:txBody>
      </p:sp>
      <p:sp>
        <p:nvSpPr>
          <p:cNvPr id="1672205" name="Text Box 13"/>
          <p:cNvSpPr txBox="1">
            <a:spLocks noChangeArrowheads="1"/>
          </p:cNvSpPr>
          <p:nvPr/>
        </p:nvSpPr>
        <p:spPr bwMode="auto">
          <a:xfrm>
            <a:off x="76200" y="1655763"/>
            <a:ext cx="3429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31750" y="1147763"/>
            <a:ext cx="91440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40000"/>
              </a:lnSpc>
              <a:spcBef>
                <a:spcPct val="50000"/>
              </a:spcBef>
              <a:defRPr/>
            </a:pP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Great and Mighty is He                          Great and Mighty is He</a:t>
            </a: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-17463" y="1905000"/>
            <a:ext cx="9144001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40000"/>
              </a:lnSpc>
              <a:spcBef>
                <a:spcPct val="50000"/>
              </a:spcBef>
              <a:defRPr/>
            </a:pP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Clothed in glory   arrayed in splendor    Great and Mighty is He </a:t>
            </a: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0" y="3810000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For He has redeemed our lives  And He reigns on high...</a:t>
            </a:r>
          </a:p>
        </p:txBody>
      </p:sp>
      <p:sp>
        <p:nvSpPr>
          <p:cNvPr id="16" name="Text Box 2"/>
          <p:cNvSpPr txBox="1">
            <a:spLocks noChangeArrowheads="1"/>
          </p:cNvSpPr>
          <p:nvPr/>
        </p:nvSpPr>
        <p:spPr bwMode="auto">
          <a:xfrm>
            <a:off x="1588" y="3048000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Let us lift His Name on high    </a:t>
            </a:r>
            <a:r>
              <a:rPr lang="en-US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Cele</a:t>
            </a: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</a:t>
            </a:r>
            <a:r>
              <a:rPr lang="en-US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brate</a:t>
            </a: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His grace</a:t>
            </a:r>
          </a:p>
        </p:txBody>
      </p:sp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23813" y="2678113"/>
            <a:ext cx="5334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</a:p>
        </p:txBody>
      </p: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747713" y="2678113"/>
            <a:ext cx="3048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19" name="Text Box 6"/>
          <p:cNvSpPr txBox="1">
            <a:spLocks noChangeArrowheads="1"/>
          </p:cNvSpPr>
          <p:nvPr/>
        </p:nvSpPr>
        <p:spPr bwMode="auto">
          <a:xfrm>
            <a:off x="2552700" y="2706688"/>
            <a:ext cx="3048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20" name="Text Box 4"/>
          <p:cNvSpPr txBox="1">
            <a:spLocks noChangeArrowheads="1"/>
          </p:cNvSpPr>
          <p:nvPr/>
        </p:nvSpPr>
        <p:spPr bwMode="auto">
          <a:xfrm>
            <a:off x="3200400" y="2706688"/>
            <a:ext cx="5334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</a:p>
        </p:txBody>
      </p:sp>
      <p:sp>
        <p:nvSpPr>
          <p:cNvPr id="21" name="Text Box 5"/>
          <p:cNvSpPr txBox="1">
            <a:spLocks noChangeArrowheads="1"/>
          </p:cNvSpPr>
          <p:nvPr/>
        </p:nvSpPr>
        <p:spPr bwMode="auto">
          <a:xfrm>
            <a:off x="3924300" y="2706688"/>
            <a:ext cx="3048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22" name="Text Box 6"/>
          <p:cNvSpPr txBox="1">
            <a:spLocks noChangeArrowheads="1"/>
          </p:cNvSpPr>
          <p:nvPr/>
        </p:nvSpPr>
        <p:spPr bwMode="auto">
          <a:xfrm>
            <a:off x="4938713" y="2706688"/>
            <a:ext cx="3048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23" name="Text Box 4"/>
          <p:cNvSpPr txBox="1">
            <a:spLocks noChangeArrowheads="1"/>
          </p:cNvSpPr>
          <p:nvPr/>
        </p:nvSpPr>
        <p:spPr bwMode="auto">
          <a:xfrm>
            <a:off x="76200" y="3448050"/>
            <a:ext cx="5334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</a:p>
        </p:txBody>
      </p:sp>
      <p:sp>
        <p:nvSpPr>
          <p:cNvPr id="24" name="Text Box 5"/>
          <p:cNvSpPr txBox="1">
            <a:spLocks noChangeArrowheads="1"/>
          </p:cNvSpPr>
          <p:nvPr/>
        </p:nvSpPr>
        <p:spPr bwMode="auto">
          <a:xfrm>
            <a:off x="800100" y="3448050"/>
            <a:ext cx="3048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25" name="Text Box 6"/>
          <p:cNvSpPr txBox="1">
            <a:spLocks noChangeArrowheads="1"/>
          </p:cNvSpPr>
          <p:nvPr/>
        </p:nvSpPr>
        <p:spPr bwMode="auto">
          <a:xfrm>
            <a:off x="1752600" y="3440113"/>
            <a:ext cx="3048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26" name="Text Box 4"/>
          <p:cNvSpPr txBox="1">
            <a:spLocks noChangeArrowheads="1"/>
          </p:cNvSpPr>
          <p:nvPr/>
        </p:nvSpPr>
        <p:spPr bwMode="auto">
          <a:xfrm>
            <a:off x="4140200" y="3505200"/>
            <a:ext cx="5334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</a:p>
        </p:txBody>
      </p:sp>
      <p:sp>
        <p:nvSpPr>
          <p:cNvPr id="27" name="Text Box 4"/>
          <p:cNvSpPr txBox="1">
            <a:spLocks noChangeArrowheads="1"/>
          </p:cNvSpPr>
          <p:nvPr/>
        </p:nvSpPr>
        <p:spPr bwMode="auto">
          <a:xfrm>
            <a:off x="5140325" y="3505200"/>
            <a:ext cx="3429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  <a:endParaRPr lang="en-US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77" name="Rectangle 4"/>
          <p:cNvSpPr>
            <a:spLocks noChangeArrowheads="1"/>
          </p:cNvSpPr>
          <p:nvPr/>
        </p:nvSpPr>
        <p:spPr bwMode="auto">
          <a:xfrm>
            <a:off x="1588" y="0"/>
            <a:ext cx="9124950" cy="609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878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/>
          <p:cNvSpPr/>
          <p:nvPr/>
        </p:nvSpPr>
        <p:spPr bwMode="auto">
          <a:xfrm>
            <a:off x="2060" y="1418145"/>
            <a:ext cx="9144000" cy="1447800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0" y="0"/>
            <a:ext cx="9144000" cy="1418145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6178" y="304800"/>
            <a:ext cx="9144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Down the mountain the river 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flows    And it brings refreshing wherever it goes</a:t>
            </a:r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2195" name="Text Box 3"/>
          <p:cNvSpPr txBox="1">
            <a:spLocks noChangeArrowheads="1"/>
          </p:cNvSpPr>
          <p:nvPr/>
        </p:nvSpPr>
        <p:spPr bwMode="auto">
          <a:xfrm>
            <a:off x="22655" y="11668"/>
            <a:ext cx="37894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672197" name="Text Box 5"/>
          <p:cNvSpPr txBox="1">
            <a:spLocks noChangeArrowheads="1"/>
          </p:cNvSpPr>
          <p:nvPr/>
        </p:nvSpPr>
        <p:spPr bwMode="auto">
          <a:xfrm>
            <a:off x="0" y="1018035"/>
            <a:ext cx="9144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Through the valleys and over the 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fields    The river is rushing,  the river is here</a:t>
            </a:r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2199" name="Text Box 7"/>
          <p:cNvSpPr txBox="1">
            <a:spLocks noChangeArrowheads="1"/>
          </p:cNvSpPr>
          <p:nvPr/>
        </p:nvSpPr>
        <p:spPr bwMode="auto">
          <a:xfrm>
            <a:off x="16476" y="1722945"/>
            <a:ext cx="9144000" cy="384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river of God sets our feet a </a:t>
            </a:r>
            <a:r>
              <a:rPr lang="en-US" sz="19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dancing      T</a:t>
            </a:r>
            <a:r>
              <a:rPr lang="en-US" sz="19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 river of God fills our hearts with cheer</a:t>
            </a:r>
          </a:p>
        </p:txBody>
      </p:sp>
      <p:sp>
        <p:nvSpPr>
          <p:cNvPr id="1672201" name="Text Box 9"/>
          <p:cNvSpPr txBox="1">
            <a:spLocks noChangeArrowheads="1"/>
          </p:cNvSpPr>
          <p:nvPr/>
        </p:nvSpPr>
        <p:spPr bwMode="auto">
          <a:xfrm>
            <a:off x="12357" y="2412466"/>
            <a:ext cx="9144000" cy="384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river of God fills our mouths with </a:t>
            </a:r>
            <a:r>
              <a:rPr lang="en-US" sz="19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laughter    We rejoice for the river is here</a:t>
            </a:r>
            <a:endParaRPr lang="en-US" sz="19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2203" name="Text Box 11"/>
          <p:cNvSpPr txBox="1">
            <a:spLocks noChangeArrowheads="1"/>
          </p:cNvSpPr>
          <p:nvPr/>
        </p:nvSpPr>
        <p:spPr bwMode="auto">
          <a:xfrm>
            <a:off x="1143000" y="0"/>
            <a:ext cx="41807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1672204" name="Text Box 12"/>
          <p:cNvSpPr txBox="1">
            <a:spLocks noChangeArrowheads="1"/>
          </p:cNvSpPr>
          <p:nvPr/>
        </p:nvSpPr>
        <p:spPr bwMode="auto">
          <a:xfrm>
            <a:off x="2456935" y="0"/>
            <a:ext cx="41807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</a:p>
        </p:txBody>
      </p:sp>
      <p:sp>
        <p:nvSpPr>
          <p:cNvPr id="1672205" name="Text Box 13"/>
          <p:cNvSpPr txBox="1">
            <a:spLocks noChangeArrowheads="1"/>
          </p:cNvSpPr>
          <p:nvPr/>
        </p:nvSpPr>
        <p:spPr bwMode="auto">
          <a:xfrm>
            <a:off x="3072714" y="0"/>
            <a:ext cx="41807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1672206" name="Text Box 14"/>
          <p:cNvSpPr txBox="1">
            <a:spLocks noChangeArrowheads="1"/>
          </p:cNvSpPr>
          <p:nvPr/>
        </p:nvSpPr>
        <p:spPr bwMode="auto">
          <a:xfrm>
            <a:off x="4455641" y="0"/>
            <a:ext cx="41807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672207" name="Text Box 15"/>
          <p:cNvSpPr txBox="1">
            <a:spLocks noChangeArrowheads="1"/>
          </p:cNvSpPr>
          <p:nvPr/>
        </p:nvSpPr>
        <p:spPr bwMode="auto">
          <a:xfrm>
            <a:off x="5405051" y="0"/>
            <a:ext cx="41807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1672208" name="Text Box 16"/>
          <p:cNvSpPr txBox="1">
            <a:spLocks noChangeArrowheads="1"/>
          </p:cNvSpPr>
          <p:nvPr/>
        </p:nvSpPr>
        <p:spPr bwMode="auto">
          <a:xfrm>
            <a:off x="6825048" y="0"/>
            <a:ext cx="41807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</a:p>
        </p:txBody>
      </p:sp>
      <p:sp>
        <p:nvSpPr>
          <p:cNvPr id="1672209" name="Text Box 17"/>
          <p:cNvSpPr txBox="1">
            <a:spLocks noChangeArrowheads="1"/>
          </p:cNvSpPr>
          <p:nvPr/>
        </p:nvSpPr>
        <p:spPr bwMode="auto">
          <a:xfrm>
            <a:off x="7623089" y="0"/>
            <a:ext cx="41807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1672210" name="Text Box 18"/>
          <p:cNvSpPr txBox="1">
            <a:spLocks noChangeArrowheads="1"/>
          </p:cNvSpPr>
          <p:nvPr/>
        </p:nvSpPr>
        <p:spPr bwMode="auto">
          <a:xfrm>
            <a:off x="76200" y="713235"/>
            <a:ext cx="41807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672211" name="Text Box 19"/>
          <p:cNvSpPr txBox="1">
            <a:spLocks noChangeArrowheads="1"/>
          </p:cNvSpPr>
          <p:nvPr/>
        </p:nvSpPr>
        <p:spPr bwMode="auto">
          <a:xfrm>
            <a:off x="1519881" y="695730"/>
            <a:ext cx="41807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1672212" name="Text Box 20"/>
          <p:cNvSpPr txBox="1">
            <a:spLocks noChangeArrowheads="1"/>
          </p:cNvSpPr>
          <p:nvPr/>
        </p:nvSpPr>
        <p:spPr bwMode="auto">
          <a:xfrm>
            <a:off x="2814252" y="712205"/>
            <a:ext cx="41807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</a:p>
        </p:txBody>
      </p:sp>
      <p:sp>
        <p:nvSpPr>
          <p:cNvPr id="1672213" name="Text Box 21"/>
          <p:cNvSpPr txBox="1">
            <a:spLocks noChangeArrowheads="1"/>
          </p:cNvSpPr>
          <p:nvPr/>
        </p:nvSpPr>
        <p:spPr bwMode="auto">
          <a:xfrm>
            <a:off x="3657600" y="695730"/>
            <a:ext cx="41807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1672214" name="Text Box 22"/>
          <p:cNvSpPr txBox="1">
            <a:spLocks noChangeArrowheads="1"/>
          </p:cNvSpPr>
          <p:nvPr/>
        </p:nvSpPr>
        <p:spPr bwMode="auto">
          <a:xfrm>
            <a:off x="4986981" y="713235"/>
            <a:ext cx="41807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672215" name="Text Box 23"/>
          <p:cNvSpPr txBox="1">
            <a:spLocks noChangeArrowheads="1"/>
          </p:cNvSpPr>
          <p:nvPr/>
        </p:nvSpPr>
        <p:spPr bwMode="auto">
          <a:xfrm>
            <a:off x="5885934" y="704910"/>
            <a:ext cx="41807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1672216" name="Text Box 24"/>
          <p:cNvSpPr txBox="1">
            <a:spLocks noChangeArrowheads="1"/>
          </p:cNvSpPr>
          <p:nvPr/>
        </p:nvSpPr>
        <p:spPr bwMode="auto">
          <a:xfrm>
            <a:off x="7205019" y="719391"/>
            <a:ext cx="41807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</a:p>
        </p:txBody>
      </p:sp>
      <p:sp>
        <p:nvSpPr>
          <p:cNvPr id="1672217" name="Text Box 25"/>
          <p:cNvSpPr txBox="1">
            <a:spLocks noChangeArrowheads="1"/>
          </p:cNvSpPr>
          <p:nvPr/>
        </p:nvSpPr>
        <p:spPr bwMode="auto">
          <a:xfrm>
            <a:off x="8041159" y="703857"/>
            <a:ext cx="41807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1672218" name="Text Box 26"/>
          <p:cNvSpPr txBox="1">
            <a:spLocks noChangeArrowheads="1"/>
          </p:cNvSpPr>
          <p:nvPr/>
        </p:nvSpPr>
        <p:spPr bwMode="auto">
          <a:xfrm>
            <a:off x="541638" y="1436592"/>
            <a:ext cx="37894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1672219" name="Text Box 27"/>
          <p:cNvSpPr txBox="1">
            <a:spLocks noChangeArrowheads="1"/>
          </p:cNvSpPr>
          <p:nvPr/>
        </p:nvSpPr>
        <p:spPr bwMode="auto">
          <a:xfrm>
            <a:off x="2814252" y="1436592"/>
            <a:ext cx="37894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672220" name="Text Box 28"/>
          <p:cNvSpPr txBox="1">
            <a:spLocks noChangeArrowheads="1"/>
          </p:cNvSpPr>
          <p:nvPr/>
        </p:nvSpPr>
        <p:spPr bwMode="auto">
          <a:xfrm>
            <a:off x="3612291" y="1436592"/>
            <a:ext cx="37894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1672221" name="Text Box 29"/>
          <p:cNvSpPr txBox="1">
            <a:spLocks noChangeArrowheads="1"/>
          </p:cNvSpPr>
          <p:nvPr/>
        </p:nvSpPr>
        <p:spPr bwMode="auto">
          <a:xfrm>
            <a:off x="4972565" y="1436592"/>
            <a:ext cx="37894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1672222" name="Text Box 30"/>
          <p:cNvSpPr txBox="1">
            <a:spLocks noChangeArrowheads="1"/>
          </p:cNvSpPr>
          <p:nvPr/>
        </p:nvSpPr>
        <p:spPr bwMode="auto">
          <a:xfrm>
            <a:off x="7205019" y="1436592"/>
            <a:ext cx="37894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</a:p>
        </p:txBody>
      </p:sp>
      <p:sp>
        <p:nvSpPr>
          <p:cNvPr id="1672223" name="Text Box 31"/>
          <p:cNvSpPr txBox="1">
            <a:spLocks noChangeArrowheads="1"/>
          </p:cNvSpPr>
          <p:nvPr/>
        </p:nvSpPr>
        <p:spPr bwMode="auto">
          <a:xfrm>
            <a:off x="8453051" y="1436592"/>
            <a:ext cx="37894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1672224" name="Text Box 32"/>
          <p:cNvSpPr txBox="1">
            <a:spLocks noChangeArrowheads="1"/>
          </p:cNvSpPr>
          <p:nvPr/>
        </p:nvSpPr>
        <p:spPr bwMode="auto">
          <a:xfrm>
            <a:off x="72081" y="2107666"/>
            <a:ext cx="37894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1672225" name="Text Box 33"/>
          <p:cNvSpPr txBox="1">
            <a:spLocks noChangeArrowheads="1"/>
          </p:cNvSpPr>
          <p:nvPr/>
        </p:nvSpPr>
        <p:spPr bwMode="auto">
          <a:xfrm>
            <a:off x="2876035" y="2063043"/>
            <a:ext cx="37894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672226" name="Text Box 34"/>
          <p:cNvSpPr txBox="1">
            <a:spLocks noChangeArrowheads="1"/>
          </p:cNvSpPr>
          <p:nvPr/>
        </p:nvSpPr>
        <p:spPr bwMode="auto">
          <a:xfrm>
            <a:off x="4243516" y="2067847"/>
            <a:ext cx="37894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1672227" name="Text Box 35"/>
          <p:cNvSpPr txBox="1">
            <a:spLocks noChangeArrowheads="1"/>
          </p:cNvSpPr>
          <p:nvPr/>
        </p:nvSpPr>
        <p:spPr bwMode="auto">
          <a:xfrm>
            <a:off x="5103341" y="2067847"/>
            <a:ext cx="37894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672228" name="Text Box 36"/>
          <p:cNvSpPr txBox="1">
            <a:spLocks noChangeArrowheads="1"/>
          </p:cNvSpPr>
          <p:nvPr/>
        </p:nvSpPr>
        <p:spPr bwMode="auto">
          <a:xfrm>
            <a:off x="5711910" y="2107666"/>
            <a:ext cx="37894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1672229" name="Text Box 37"/>
          <p:cNvSpPr txBox="1">
            <a:spLocks noChangeArrowheads="1"/>
          </p:cNvSpPr>
          <p:nvPr/>
        </p:nvSpPr>
        <p:spPr bwMode="auto">
          <a:xfrm>
            <a:off x="7008341" y="2082952"/>
            <a:ext cx="37894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</a:p>
        </p:txBody>
      </p:sp>
      <p:sp>
        <p:nvSpPr>
          <p:cNvPr id="1672230" name="Text Box 38"/>
          <p:cNvSpPr txBox="1">
            <a:spLocks noChangeArrowheads="1"/>
          </p:cNvSpPr>
          <p:nvPr/>
        </p:nvSpPr>
        <p:spPr bwMode="auto">
          <a:xfrm>
            <a:off x="7828005" y="2074799"/>
            <a:ext cx="37894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41" name="Rectangle 40"/>
          <p:cNvSpPr/>
          <p:nvPr/>
        </p:nvSpPr>
        <p:spPr bwMode="auto">
          <a:xfrm>
            <a:off x="-8237" y="2865945"/>
            <a:ext cx="9144000" cy="1418145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3" name="Text Box 2"/>
          <p:cNvSpPr txBox="1">
            <a:spLocks noChangeArrowheads="1"/>
          </p:cNvSpPr>
          <p:nvPr/>
        </p:nvSpPr>
        <p:spPr bwMode="auto">
          <a:xfrm>
            <a:off x="-2059" y="3170745"/>
            <a:ext cx="9144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river of God is teeming with life       And all who touch it can be revived</a:t>
            </a:r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4" name="Text Box 3"/>
          <p:cNvSpPr txBox="1">
            <a:spLocks noChangeArrowheads="1"/>
          </p:cNvSpPr>
          <p:nvPr/>
        </p:nvSpPr>
        <p:spPr bwMode="auto">
          <a:xfrm>
            <a:off x="541638" y="2877613"/>
            <a:ext cx="37894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45" name="Text Box 5"/>
          <p:cNvSpPr txBox="1">
            <a:spLocks noChangeArrowheads="1"/>
          </p:cNvSpPr>
          <p:nvPr/>
        </p:nvSpPr>
        <p:spPr bwMode="auto">
          <a:xfrm>
            <a:off x="-8237" y="3883980"/>
            <a:ext cx="9144000" cy="384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9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Those who linger on this river’s shore   will comeback thirsting for more of the Lord</a:t>
            </a:r>
            <a:endParaRPr lang="en-US" sz="19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6" name="Text Box 11"/>
          <p:cNvSpPr txBox="1">
            <a:spLocks noChangeArrowheads="1"/>
          </p:cNvSpPr>
          <p:nvPr/>
        </p:nvSpPr>
        <p:spPr bwMode="auto">
          <a:xfrm>
            <a:off x="1511644" y="2865945"/>
            <a:ext cx="41807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47" name="Text Box 12"/>
          <p:cNvSpPr txBox="1">
            <a:spLocks noChangeArrowheads="1"/>
          </p:cNvSpPr>
          <p:nvPr/>
        </p:nvSpPr>
        <p:spPr bwMode="auto">
          <a:xfrm>
            <a:off x="2231425" y="2865945"/>
            <a:ext cx="41807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</a:p>
        </p:txBody>
      </p:sp>
      <p:sp>
        <p:nvSpPr>
          <p:cNvPr id="48" name="Text Box 13"/>
          <p:cNvSpPr txBox="1">
            <a:spLocks noChangeArrowheads="1"/>
          </p:cNvSpPr>
          <p:nvPr/>
        </p:nvSpPr>
        <p:spPr bwMode="auto">
          <a:xfrm>
            <a:off x="3591697" y="2865945"/>
            <a:ext cx="41807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49" name="Text Box 14"/>
          <p:cNvSpPr txBox="1">
            <a:spLocks noChangeArrowheads="1"/>
          </p:cNvSpPr>
          <p:nvPr/>
        </p:nvSpPr>
        <p:spPr bwMode="auto">
          <a:xfrm>
            <a:off x="4974624" y="2865945"/>
            <a:ext cx="41807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50" name="Text Box 15"/>
          <p:cNvSpPr txBox="1">
            <a:spLocks noChangeArrowheads="1"/>
          </p:cNvSpPr>
          <p:nvPr/>
        </p:nvSpPr>
        <p:spPr bwMode="auto">
          <a:xfrm>
            <a:off x="5924034" y="2865945"/>
            <a:ext cx="41807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51" name="Text Box 16"/>
          <p:cNvSpPr txBox="1">
            <a:spLocks noChangeArrowheads="1"/>
          </p:cNvSpPr>
          <p:nvPr/>
        </p:nvSpPr>
        <p:spPr bwMode="auto">
          <a:xfrm>
            <a:off x="6979509" y="2877613"/>
            <a:ext cx="41807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</a:p>
        </p:txBody>
      </p:sp>
      <p:sp>
        <p:nvSpPr>
          <p:cNvPr id="52" name="Text Box 17"/>
          <p:cNvSpPr txBox="1">
            <a:spLocks noChangeArrowheads="1"/>
          </p:cNvSpPr>
          <p:nvPr/>
        </p:nvSpPr>
        <p:spPr bwMode="auto">
          <a:xfrm>
            <a:off x="7788875" y="2877613"/>
            <a:ext cx="41807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53" name="Text Box 18"/>
          <p:cNvSpPr txBox="1">
            <a:spLocks noChangeArrowheads="1"/>
          </p:cNvSpPr>
          <p:nvPr/>
        </p:nvSpPr>
        <p:spPr bwMode="auto">
          <a:xfrm>
            <a:off x="67963" y="3579180"/>
            <a:ext cx="41807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54" name="Text Box 19"/>
          <p:cNvSpPr txBox="1">
            <a:spLocks noChangeArrowheads="1"/>
          </p:cNvSpPr>
          <p:nvPr/>
        </p:nvSpPr>
        <p:spPr bwMode="auto">
          <a:xfrm>
            <a:off x="1511644" y="3561675"/>
            <a:ext cx="41807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55" name="Text Box 20"/>
          <p:cNvSpPr txBox="1">
            <a:spLocks noChangeArrowheads="1"/>
          </p:cNvSpPr>
          <p:nvPr/>
        </p:nvSpPr>
        <p:spPr bwMode="auto">
          <a:xfrm>
            <a:off x="2806015" y="3578150"/>
            <a:ext cx="41807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</a:p>
        </p:txBody>
      </p:sp>
      <p:sp>
        <p:nvSpPr>
          <p:cNvPr id="56" name="Text Box 21"/>
          <p:cNvSpPr txBox="1">
            <a:spLocks noChangeArrowheads="1"/>
          </p:cNvSpPr>
          <p:nvPr/>
        </p:nvSpPr>
        <p:spPr bwMode="auto">
          <a:xfrm>
            <a:off x="3490784" y="3553962"/>
            <a:ext cx="41807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57" name="Text Box 22"/>
          <p:cNvSpPr txBox="1">
            <a:spLocks noChangeArrowheads="1"/>
          </p:cNvSpPr>
          <p:nvPr/>
        </p:nvSpPr>
        <p:spPr bwMode="auto">
          <a:xfrm>
            <a:off x="4576118" y="3585336"/>
            <a:ext cx="41807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58" name="Text Box 23"/>
          <p:cNvSpPr txBox="1">
            <a:spLocks noChangeArrowheads="1"/>
          </p:cNvSpPr>
          <p:nvPr/>
        </p:nvSpPr>
        <p:spPr bwMode="auto">
          <a:xfrm>
            <a:off x="5672780" y="3570855"/>
            <a:ext cx="41807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59" name="Text Box 24"/>
          <p:cNvSpPr txBox="1">
            <a:spLocks noChangeArrowheads="1"/>
          </p:cNvSpPr>
          <p:nvPr/>
        </p:nvSpPr>
        <p:spPr bwMode="auto">
          <a:xfrm>
            <a:off x="7034083" y="3585336"/>
            <a:ext cx="41807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</a:p>
        </p:txBody>
      </p:sp>
      <p:sp>
        <p:nvSpPr>
          <p:cNvPr id="60" name="Text Box 25"/>
          <p:cNvSpPr txBox="1">
            <a:spLocks noChangeArrowheads="1"/>
          </p:cNvSpPr>
          <p:nvPr/>
        </p:nvSpPr>
        <p:spPr bwMode="auto">
          <a:xfrm>
            <a:off x="8206945" y="3569802"/>
            <a:ext cx="41807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61" name="Rectangle 60"/>
          <p:cNvSpPr/>
          <p:nvPr/>
        </p:nvSpPr>
        <p:spPr bwMode="auto">
          <a:xfrm>
            <a:off x="-18536" y="4284090"/>
            <a:ext cx="9144000" cy="141814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2" name="Text Box 2"/>
          <p:cNvSpPr txBox="1">
            <a:spLocks noChangeArrowheads="1"/>
          </p:cNvSpPr>
          <p:nvPr/>
        </p:nvSpPr>
        <p:spPr bwMode="auto">
          <a:xfrm>
            <a:off x="-12358" y="4588890"/>
            <a:ext cx="9144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Up to the mountain we love to go       to find the presence of the Lord</a:t>
            </a:r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3" name="Text Box 3"/>
          <p:cNvSpPr txBox="1">
            <a:spLocks noChangeArrowheads="1"/>
          </p:cNvSpPr>
          <p:nvPr/>
        </p:nvSpPr>
        <p:spPr bwMode="auto">
          <a:xfrm>
            <a:off x="78258" y="4284090"/>
            <a:ext cx="37894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64" name="Text Box 5"/>
          <p:cNvSpPr txBox="1">
            <a:spLocks noChangeArrowheads="1"/>
          </p:cNvSpPr>
          <p:nvPr/>
        </p:nvSpPr>
        <p:spPr bwMode="auto">
          <a:xfrm>
            <a:off x="-18536" y="5302125"/>
            <a:ext cx="9144000" cy="384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9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Along the banks of the river we run   We dance with laughter giving praise to the Son</a:t>
            </a:r>
            <a:endParaRPr lang="en-US" sz="19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5" name="Text Box 11"/>
          <p:cNvSpPr txBox="1">
            <a:spLocks noChangeArrowheads="1"/>
          </p:cNvSpPr>
          <p:nvPr/>
        </p:nvSpPr>
        <p:spPr bwMode="auto">
          <a:xfrm>
            <a:off x="1243913" y="4272422"/>
            <a:ext cx="41807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66" name="Text Box 12"/>
          <p:cNvSpPr txBox="1">
            <a:spLocks noChangeArrowheads="1"/>
          </p:cNvSpPr>
          <p:nvPr/>
        </p:nvSpPr>
        <p:spPr bwMode="auto">
          <a:xfrm>
            <a:off x="2570206" y="4264311"/>
            <a:ext cx="41807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</a:p>
        </p:txBody>
      </p:sp>
      <p:sp>
        <p:nvSpPr>
          <p:cNvPr id="67" name="Text Box 13"/>
          <p:cNvSpPr txBox="1">
            <a:spLocks noChangeArrowheads="1"/>
          </p:cNvSpPr>
          <p:nvPr/>
        </p:nvSpPr>
        <p:spPr bwMode="auto">
          <a:xfrm>
            <a:off x="3349707" y="4281204"/>
            <a:ext cx="41807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68" name="Text Box 14"/>
          <p:cNvSpPr txBox="1">
            <a:spLocks noChangeArrowheads="1"/>
          </p:cNvSpPr>
          <p:nvPr/>
        </p:nvSpPr>
        <p:spPr bwMode="auto">
          <a:xfrm>
            <a:off x="4369143" y="4284090"/>
            <a:ext cx="41807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69" name="Text Box 15"/>
          <p:cNvSpPr txBox="1">
            <a:spLocks noChangeArrowheads="1"/>
          </p:cNvSpPr>
          <p:nvPr/>
        </p:nvSpPr>
        <p:spPr bwMode="auto">
          <a:xfrm>
            <a:off x="5254710" y="4284090"/>
            <a:ext cx="41807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70" name="Text Box 16"/>
          <p:cNvSpPr txBox="1">
            <a:spLocks noChangeArrowheads="1"/>
          </p:cNvSpPr>
          <p:nvPr/>
        </p:nvSpPr>
        <p:spPr bwMode="auto">
          <a:xfrm>
            <a:off x="6294736" y="4281204"/>
            <a:ext cx="41807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</a:p>
        </p:txBody>
      </p:sp>
      <p:sp>
        <p:nvSpPr>
          <p:cNvPr id="71" name="Text Box 17"/>
          <p:cNvSpPr txBox="1">
            <a:spLocks noChangeArrowheads="1"/>
          </p:cNvSpPr>
          <p:nvPr/>
        </p:nvSpPr>
        <p:spPr bwMode="auto">
          <a:xfrm>
            <a:off x="6941408" y="4281204"/>
            <a:ext cx="41807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72" name="Text Box 18"/>
          <p:cNvSpPr txBox="1">
            <a:spLocks noChangeArrowheads="1"/>
          </p:cNvSpPr>
          <p:nvPr/>
        </p:nvSpPr>
        <p:spPr bwMode="auto">
          <a:xfrm>
            <a:off x="57664" y="4997325"/>
            <a:ext cx="41807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73" name="Text Box 19"/>
          <p:cNvSpPr txBox="1">
            <a:spLocks noChangeArrowheads="1"/>
          </p:cNvSpPr>
          <p:nvPr/>
        </p:nvSpPr>
        <p:spPr bwMode="auto">
          <a:xfrm>
            <a:off x="1089454" y="5004420"/>
            <a:ext cx="41807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74" name="Text Box 20"/>
          <p:cNvSpPr txBox="1">
            <a:spLocks noChangeArrowheads="1"/>
          </p:cNvSpPr>
          <p:nvPr/>
        </p:nvSpPr>
        <p:spPr bwMode="auto">
          <a:xfrm>
            <a:off x="2457965" y="4972411"/>
            <a:ext cx="41807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</a:p>
        </p:txBody>
      </p:sp>
      <p:sp>
        <p:nvSpPr>
          <p:cNvPr id="75" name="Text Box 21"/>
          <p:cNvSpPr txBox="1">
            <a:spLocks noChangeArrowheads="1"/>
          </p:cNvSpPr>
          <p:nvPr/>
        </p:nvSpPr>
        <p:spPr bwMode="auto">
          <a:xfrm>
            <a:off x="3281749" y="4972107"/>
            <a:ext cx="41807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76" name="Text Box 22"/>
          <p:cNvSpPr txBox="1">
            <a:spLocks noChangeArrowheads="1"/>
          </p:cNvSpPr>
          <p:nvPr/>
        </p:nvSpPr>
        <p:spPr bwMode="auto">
          <a:xfrm>
            <a:off x="4246606" y="5003481"/>
            <a:ext cx="41807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77" name="Text Box 23"/>
          <p:cNvSpPr txBox="1">
            <a:spLocks noChangeArrowheads="1"/>
          </p:cNvSpPr>
          <p:nvPr/>
        </p:nvSpPr>
        <p:spPr bwMode="auto">
          <a:xfrm>
            <a:off x="5483310" y="4989000"/>
            <a:ext cx="41807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78" name="Text Box 24"/>
          <p:cNvSpPr txBox="1">
            <a:spLocks noChangeArrowheads="1"/>
          </p:cNvSpPr>
          <p:nvPr/>
        </p:nvSpPr>
        <p:spPr bwMode="auto">
          <a:xfrm>
            <a:off x="7023784" y="5003481"/>
            <a:ext cx="41807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</a:p>
        </p:txBody>
      </p:sp>
      <p:sp>
        <p:nvSpPr>
          <p:cNvPr id="79" name="Text Box 25"/>
          <p:cNvSpPr txBox="1">
            <a:spLocks noChangeArrowheads="1"/>
          </p:cNvSpPr>
          <p:nvPr/>
        </p:nvSpPr>
        <p:spPr bwMode="auto">
          <a:xfrm>
            <a:off x="8405681" y="4972107"/>
            <a:ext cx="41807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</p:spTree>
    <p:extLst>
      <p:ext uri="{BB962C8B-B14F-4D97-AF65-F5344CB8AC3E}">
        <p14:creationId xmlns:p14="http://schemas.microsoft.com/office/powerpoint/2010/main" val="1924474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2819400"/>
            <a:ext cx="9144000" cy="40386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" name="Rectangle 1"/>
          <p:cNvSpPr>
            <a:spLocks noChangeArrowheads="1"/>
          </p:cNvSpPr>
          <p:nvPr/>
        </p:nvSpPr>
        <p:spPr bwMode="auto">
          <a:xfrm>
            <a:off x="0" y="609600"/>
            <a:ext cx="9144000" cy="231775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0" y="1101725"/>
            <a:ext cx="91440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Magnificent God</a:t>
            </a:r>
            <a:endParaRPr lang="en-US" sz="54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2195" name="Text Box 3"/>
          <p:cNvSpPr txBox="1">
            <a:spLocks noChangeArrowheads="1"/>
          </p:cNvSpPr>
          <p:nvPr/>
        </p:nvSpPr>
        <p:spPr bwMode="auto">
          <a:xfrm>
            <a:off x="0" y="2092325"/>
            <a:ext cx="91440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Magnificent Lord</a:t>
            </a:r>
          </a:p>
        </p:txBody>
      </p:sp>
      <p:sp>
        <p:nvSpPr>
          <p:cNvPr id="1672196" name="Text Box 4"/>
          <p:cNvSpPr txBox="1">
            <a:spLocks noChangeArrowheads="1"/>
          </p:cNvSpPr>
          <p:nvPr/>
        </p:nvSpPr>
        <p:spPr bwMode="auto">
          <a:xfrm>
            <a:off x="0" y="3289300"/>
            <a:ext cx="91440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We worship You</a:t>
            </a:r>
          </a:p>
        </p:txBody>
      </p:sp>
      <p:sp>
        <p:nvSpPr>
          <p:cNvPr id="1672197" name="Text Box 5"/>
          <p:cNvSpPr txBox="1">
            <a:spLocks noChangeArrowheads="1"/>
          </p:cNvSpPr>
          <p:nvPr/>
        </p:nvSpPr>
        <p:spPr bwMode="auto">
          <a:xfrm>
            <a:off x="0" y="4324350"/>
            <a:ext cx="91440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We worship You</a:t>
            </a:r>
          </a:p>
        </p:txBody>
      </p:sp>
      <p:sp>
        <p:nvSpPr>
          <p:cNvPr id="1672198" name="Text Box 6"/>
          <p:cNvSpPr txBox="1">
            <a:spLocks noChangeArrowheads="1"/>
          </p:cNvSpPr>
          <p:nvPr/>
        </p:nvSpPr>
        <p:spPr bwMode="auto">
          <a:xfrm>
            <a:off x="0" y="5562600"/>
            <a:ext cx="91440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We worship You Magnificent God</a:t>
            </a:r>
          </a:p>
        </p:txBody>
      </p:sp>
      <p:sp>
        <p:nvSpPr>
          <p:cNvPr id="1672199" name="Text Box 7"/>
          <p:cNvSpPr txBox="1">
            <a:spLocks noChangeArrowheads="1"/>
          </p:cNvSpPr>
          <p:nvPr/>
        </p:nvSpPr>
        <p:spPr bwMode="auto">
          <a:xfrm>
            <a:off x="3657600" y="3060700"/>
            <a:ext cx="6858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54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00" name="Text Box 8"/>
          <p:cNvSpPr txBox="1">
            <a:spLocks noChangeArrowheads="1"/>
          </p:cNvSpPr>
          <p:nvPr/>
        </p:nvSpPr>
        <p:spPr bwMode="auto">
          <a:xfrm>
            <a:off x="3352800" y="720725"/>
            <a:ext cx="6858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01" name="Text Box 9"/>
          <p:cNvSpPr txBox="1">
            <a:spLocks noChangeArrowheads="1"/>
          </p:cNvSpPr>
          <p:nvPr/>
        </p:nvSpPr>
        <p:spPr bwMode="auto">
          <a:xfrm>
            <a:off x="7086600" y="720725"/>
            <a:ext cx="6858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</a:t>
            </a:r>
            <a:endParaRPr lang="en-US" sz="54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02" name="Text Box 10"/>
          <p:cNvSpPr txBox="1">
            <a:spLocks noChangeArrowheads="1"/>
          </p:cNvSpPr>
          <p:nvPr/>
        </p:nvSpPr>
        <p:spPr bwMode="auto">
          <a:xfrm>
            <a:off x="5715000" y="720725"/>
            <a:ext cx="8382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G/A</a:t>
            </a:r>
            <a:endParaRPr lang="en-US" sz="54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03" name="Text Box 11"/>
          <p:cNvSpPr txBox="1">
            <a:spLocks noChangeArrowheads="1"/>
          </p:cNvSpPr>
          <p:nvPr/>
        </p:nvSpPr>
        <p:spPr bwMode="auto">
          <a:xfrm>
            <a:off x="8305800" y="720725"/>
            <a:ext cx="8382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G/A</a:t>
            </a:r>
            <a:endParaRPr lang="en-US" sz="54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04" name="Text Box 12"/>
          <p:cNvSpPr txBox="1">
            <a:spLocks noChangeArrowheads="1"/>
          </p:cNvSpPr>
          <p:nvPr/>
        </p:nvSpPr>
        <p:spPr bwMode="auto">
          <a:xfrm>
            <a:off x="3276600" y="1863725"/>
            <a:ext cx="6858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</a:t>
            </a:r>
            <a:endParaRPr lang="en-US" sz="54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05" name="Text Box 13"/>
          <p:cNvSpPr txBox="1">
            <a:spLocks noChangeArrowheads="1"/>
          </p:cNvSpPr>
          <p:nvPr/>
        </p:nvSpPr>
        <p:spPr bwMode="auto">
          <a:xfrm>
            <a:off x="7010400" y="1863725"/>
            <a:ext cx="762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</a:t>
            </a:r>
            <a:endParaRPr lang="en-US" sz="54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06" name="Text Box 14"/>
          <p:cNvSpPr txBox="1">
            <a:spLocks noChangeArrowheads="1"/>
          </p:cNvSpPr>
          <p:nvPr/>
        </p:nvSpPr>
        <p:spPr bwMode="auto">
          <a:xfrm>
            <a:off x="8305800" y="1863725"/>
            <a:ext cx="8382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G/A</a:t>
            </a:r>
            <a:endParaRPr lang="en-US" sz="54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07" name="Text Box 15"/>
          <p:cNvSpPr txBox="1">
            <a:spLocks noChangeArrowheads="1"/>
          </p:cNvSpPr>
          <p:nvPr/>
        </p:nvSpPr>
        <p:spPr bwMode="auto">
          <a:xfrm>
            <a:off x="5638800" y="1787525"/>
            <a:ext cx="8382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G/A</a:t>
            </a:r>
            <a:endParaRPr lang="en-US" sz="54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08" name="Text Box 16"/>
          <p:cNvSpPr txBox="1">
            <a:spLocks noChangeArrowheads="1"/>
          </p:cNvSpPr>
          <p:nvPr/>
        </p:nvSpPr>
        <p:spPr bwMode="auto">
          <a:xfrm>
            <a:off x="5867400" y="2984500"/>
            <a:ext cx="6858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54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09" name="Text Box 17"/>
          <p:cNvSpPr txBox="1">
            <a:spLocks noChangeArrowheads="1"/>
          </p:cNvSpPr>
          <p:nvPr/>
        </p:nvSpPr>
        <p:spPr bwMode="auto">
          <a:xfrm>
            <a:off x="8001000" y="5257800"/>
            <a:ext cx="762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</a:t>
            </a:r>
            <a:endParaRPr lang="en-US" sz="54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10" name="Text Box 18"/>
          <p:cNvSpPr txBox="1">
            <a:spLocks noChangeArrowheads="1"/>
          </p:cNvSpPr>
          <p:nvPr/>
        </p:nvSpPr>
        <p:spPr bwMode="auto">
          <a:xfrm>
            <a:off x="3733800" y="4095750"/>
            <a:ext cx="762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  <a:endParaRPr lang="en-US" sz="54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11" name="Text Box 19"/>
          <p:cNvSpPr txBox="1">
            <a:spLocks noChangeArrowheads="1"/>
          </p:cNvSpPr>
          <p:nvPr/>
        </p:nvSpPr>
        <p:spPr bwMode="auto">
          <a:xfrm>
            <a:off x="2286000" y="5257800"/>
            <a:ext cx="762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  <a:endParaRPr lang="en-US" sz="54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12" name="Text Box 20"/>
          <p:cNvSpPr txBox="1">
            <a:spLocks noChangeArrowheads="1"/>
          </p:cNvSpPr>
          <p:nvPr/>
        </p:nvSpPr>
        <p:spPr bwMode="auto">
          <a:xfrm>
            <a:off x="5943600" y="4078288"/>
            <a:ext cx="6858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54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14" name="Text Box 22"/>
          <p:cNvSpPr txBox="1">
            <a:spLocks noChangeArrowheads="1"/>
          </p:cNvSpPr>
          <p:nvPr/>
        </p:nvSpPr>
        <p:spPr bwMode="auto">
          <a:xfrm>
            <a:off x="1219200" y="5257800"/>
            <a:ext cx="762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</a:t>
            </a:r>
            <a:endParaRPr lang="en-US" sz="54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72" name="Rectangle 3"/>
          <p:cNvSpPr>
            <a:spLocks noChangeArrowheads="1"/>
          </p:cNvSpPr>
          <p:nvPr/>
        </p:nvSpPr>
        <p:spPr bwMode="auto">
          <a:xfrm>
            <a:off x="0" y="0"/>
            <a:ext cx="9144000" cy="609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Text Box 8"/>
          <p:cNvSpPr txBox="1">
            <a:spLocks noChangeArrowheads="1"/>
          </p:cNvSpPr>
          <p:nvPr/>
        </p:nvSpPr>
        <p:spPr bwMode="auto">
          <a:xfrm>
            <a:off x="7010400" y="76200"/>
            <a:ext cx="20955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ID:  203</a:t>
            </a:r>
            <a:endParaRPr lang="en-US" sz="54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4779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9525" y="5059363"/>
            <a:ext cx="9144000" cy="16764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" name="Rectangle 80"/>
          <p:cNvSpPr>
            <a:spLocks noChangeArrowheads="1"/>
          </p:cNvSpPr>
          <p:nvPr/>
        </p:nvSpPr>
        <p:spPr bwMode="auto">
          <a:xfrm>
            <a:off x="9525" y="2468563"/>
            <a:ext cx="9144000" cy="2590800"/>
          </a:xfrm>
          <a:prstGeom prst="rect">
            <a:avLst/>
          </a:prstGeom>
          <a:solidFill>
            <a:srgbClr val="7030A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2" name="Rectangle 79"/>
          <p:cNvSpPr>
            <a:spLocks noChangeArrowheads="1"/>
          </p:cNvSpPr>
          <p:nvPr/>
        </p:nvSpPr>
        <p:spPr bwMode="auto">
          <a:xfrm>
            <a:off x="9525" y="487363"/>
            <a:ext cx="9144000" cy="1981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3" name="Text Box 6"/>
          <p:cNvSpPr txBox="1">
            <a:spLocks noChangeArrowheads="1"/>
          </p:cNvSpPr>
          <p:nvPr/>
        </p:nvSpPr>
        <p:spPr bwMode="auto">
          <a:xfrm>
            <a:off x="9525" y="1401763"/>
            <a:ext cx="91440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800">
                <a:solidFill>
                  <a:srgbClr val="FFFFFF"/>
                </a:solidFill>
              </a:rPr>
              <a:t>My heart’s not content so I’m yearning                       To be close and made true</a:t>
            </a:r>
          </a:p>
        </p:txBody>
      </p:sp>
      <p:sp>
        <p:nvSpPr>
          <p:cNvPr id="2054" name="Text Box 8"/>
          <p:cNvSpPr txBox="1">
            <a:spLocks noChangeArrowheads="1"/>
          </p:cNvSpPr>
          <p:nvPr/>
        </p:nvSpPr>
        <p:spPr bwMode="auto">
          <a:xfrm>
            <a:off x="9525" y="2087563"/>
            <a:ext cx="91440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800">
                <a:solidFill>
                  <a:srgbClr val="FFFFFF"/>
                </a:solidFill>
              </a:rPr>
              <a:t>Do with me what You choose             So I can be a vessel You pour through</a:t>
            </a:r>
          </a:p>
        </p:txBody>
      </p:sp>
      <p:sp>
        <p:nvSpPr>
          <p:cNvPr id="2055" name="Text Box 9"/>
          <p:cNvSpPr txBox="1">
            <a:spLocks noChangeArrowheads="1"/>
          </p:cNvSpPr>
          <p:nvPr/>
        </p:nvSpPr>
        <p:spPr bwMode="auto">
          <a:xfrm>
            <a:off x="9525" y="792163"/>
            <a:ext cx="91440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800">
                <a:solidFill>
                  <a:srgbClr val="FFFFFF"/>
                </a:solidFill>
              </a:rPr>
              <a:t>Your mercies are new every morning                  So I run to You</a:t>
            </a:r>
          </a:p>
        </p:txBody>
      </p:sp>
      <p:sp>
        <p:nvSpPr>
          <p:cNvPr id="1675274" name="Text Box 10"/>
          <p:cNvSpPr txBox="1">
            <a:spLocks noChangeArrowheads="1"/>
          </p:cNvSpPr>
          <p:nvPr/>
        </p:nvSpPr>
        <p:spPr bwMode="auto">
          <a:xfrm>
            <a:off x="1000125" y="487363"/>
            <a:ext cx="6096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</a:t>
            </a:r>
          </a:p>
        </p:txBody>
      </p:sp>
      <p:sp>
        <p:nvSpPr>
          <p:cNvPr id="1675275" name="Text Box 11"/>
          <p:cNvSpPr txBox="1">
            <a:spLocks noChangeArrowheads="1"/>
          </p:cNvSpPr>
          <p:nvPr/>
        </p:nvSpPr>
        <p:spPr bwMode="auto">
          <a:xfrm>
            <a:off x="2295525" y="487363"/>
            <a:ext cx="4572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G</a:t>
            </a:r>
          </a:p>
        </p:txBody>
      </p:sp>
      <p:sp>
        <p:nvSpPr>
          <p:cNvPr id="1675276" name="Text Box 12"/>
          <p:cNvSpPr txBox="1">
            <a:spLocks noChangeArrowheads="1"/>
          </p:cNvSpPr>
          <p:nvPr/>
        </p:nvSpPr>
        <p:spPr bwMode="auto">
          <a:xfrm>
            <a:off x="3133725" y="487363"/>
            <a:ext cx="7620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D/F#</a:t>
            </a:r>
          </a:p>
        </p:txBody>
      </p:sp>
      <p:sp>
        <p:nvSpPr>
          <p:cNvPr id="1675277" name="Text Box 13"/>
          <p:cNvSpPr txBox="1">
            <a:spLocks noChangeArrowheads="1"/>
          </p:cNvSpPr>
          <p:nvPr/>
        </p:nvSpPr>
        <p:spPr bwMode="auto">
          <a:xfrm>
            <a:off x="4276725" y="487363"/>
            <a:ext cx="6858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Em7</a:t>
            </a:r>
          </a:p>
        </p:txBody>
      </p:sp>
      <p:sp>
        <p:nvSpPr>
          <p:cNvPr id="1675278" name="Text Box 14"/>
          <p:cNvSpPr txBox="1">
            <a:spLocks noChangeArrowheads="1"/>
          </p:cNvSpPr>
          <p:nvPr/>
        </p:nvSpPr>
        <p:spPr bwMode="auto">
          <a:xfrm>
            <a:off x="6334125" y="487363"/>
            <a:ext cx="6858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Bm7</a:t>
            </a:r>
          </a:p>
        </p:txBody>
      </p:sp>
      <p:sp>
        <p:nvSpPr>
          <p:cNvPr id="1675285" name="Text Box 21"/>
          <p:cNvSpPr txBox="1">
            <a:spLocks noChangeArrowheads="1"/>
          </p:cNvSpPr>
          <p:nvPr/>
        </p:nvSpPr>
        <p:spPr bwMode="auto">
          <a:xfrm>
            <a:off x="1762125" y="1782763"/>
            <a:ext cx="4572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</a:t>
            </a:r>
          </a:p>
        </p:txBody>
      </p:sp>
      <p:sp>
        <p:nvSpPr>
          <p:cNvPr id="1675286" name="Text Box 22"/>
          <p:cNvSpPr txBox="1">
            <a:spLocks noChangeArrowheads="1"/>
          </p:cNvSpPr>
          <p:nvPr/>
        </p:nvSpPr>
        <p:spPr bwMode="auto">
          <a:xfrm>
            <a:off x="3133725" y="1782763"/>
            <a:ext cx="6096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G/B</a:t>
            </a:r>
          </a:p>
        </p:txBody>
      </p:sp>
      <p:sp>
        <p:nvSpPr>
          <p:cNvPr id="1675287" name="Text Box 23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581525" y="1782763"/>
            <a:ext cx="6858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Asus</a:t>
            </a:r>
          </a:p>
        </p:txBody>
      </p:sp>
      <p:sp>
        <p:nvSpPr>
          <p:cNvPr id="1675288" name="Text Box 24"/>
          <p:cNvSpPr txBox="1">
            <a:spLocks noChangeArrowheads="1"/>
          </p:cNvSpPr>
          <p:nvPr/>
        </p:nvSpPr>
        <p:spPr bwMode="auto">
          <a:xfrm>
            <a:off x="5191125" y="1782763"/>
            <a:ext cx="7620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A/C#</a:t>
            </a:r>
          </a:p>
        </p:txBody>
      </p:sp>
      <p:sp>
        <p:nvSpPr>
          <p:cNvPr id="1675289" name="Text Box 25"/>
          <p:cNvSpPr txBox="1">
            <a:spLocks noChangeArrowheads="1"/>
          </p:cNvSpPr>
          <p:nvPr/>
        </p:nvSpPr>
        <p:spPr bwMode="auto">
          <a:xfrm>
            <a:off x="5800725" y="1782763"/>
            <a:ext cx="6096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</a:t>
            </a:r>
          </a:p>
        </p:txBody>
      </p:sp>
      <p:sp>
        <p:nvSpPr>
          <p:cNvPr id="1675290" name="Text Box 26"/>
          <p:cNvSpPr txBox="1">
            <a:spLocks noChangeArrowheads="1"/>
          </p:cNvSpPr>
          <p:nvPr/>
        </p:nvSpPr>
        <p:spPr bwMode="auto">
          <a:xfrm>
            <a:off x="6257925" y="1782763"/>
            <a:ext cx="6858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D/F#</a:t>
            </a:r>
          </a:p>
        </p:txBody>
      </p:sp>
      <p:sp>
        <p:nvSpPr>
          <p:cNvPr id="1675291" name="Text Box 27"/>
          <p:cNvSpPr txBox="1">
            <a:spLocks noChangeArrowheads="1"/>
          </p:cNvSpPr>
          <p:nvPr/>
        </p:nvSpPr>
        <p:spPr bwMode="auto">
          <a:xfrm>
            <a:off x="7400925" y="1782763"/>
            <a:ext cx="6096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G</a:t>
            </a:r>
          </a:p>
        </p:txBody>
      </p:sp>
      <p:sp>
        <p:nvSpPr>
          <p:cNvPr id="1675292" name="Text Box 28"/>
          <p:cNvSpPr txBox="1">
            <a:spLocks noChangeArrowheads="1"/>
          </p:cNvSpPr>
          <p:nvPr/>
        </p:nvSpPr>
        <p:spPr bwMode="auto">
          <a:xfrm>
            <a:off x="1304925" y="1096963"/>
            <a:ext cx="4572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G</a:t>
            </a:r>
          </a:p>
        </p:txBody>
      </p:sp>
      <p:sp>
        <p:nvSpPr>
          <p:cNvPr id="1675293" name="Text Box 29"/>
          <p:cNvSpPr txBox="1">
            <a:spLocks noChangeArrowheads="1"/>
          </p:cNvSpPr>
          <p:nvPr/>
        </p:nvSpPr>
        <p:spPr bwMode="auto">
          <a:xfrm>
            <a:off x="2295525" y="1096963"/>
            <a:ext cx="7620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D/F#</a:t>
            </a:r>
          </a:p>
        </p:txBody>
      </p:sp>
      <p:sp>
        <p:nvSpPr>
          <p:cNvPr id="1675294" name="Text Box 30"/>
          <p:cNvSpPr txBox="1">
            <a:spLocks noChangeArrowheads="1"/>
          </p:cNvSpPr>
          <p:nvPr/>
        </p:nvSpPr>
        <p:spPr bwMode="auto">
          <a:xfrm>
            <a:off x="3743325" y="1096963"/>
            <a:ext cx="6858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Em7</a:t>
            </a:r>
          </a:p>
        </p:txBody>
      </p:sp>
      <p:sp>
        <p:nvSpPr>
          <p:cNvPr id="1675295" name="Text Box 31"/>
          <p:cNvSpPr txBox="1">
            <a:spLocks noChangeArrowheads="1"/>
          </p:cNvSpPr>
          <p:nvPr/>
        </p:nvSpPr>
        <p:spPr bwMode="auto">
          <a:xfrm>
            <a:off x="6334125" y="1096963"/>
            <a:ext cx="6858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Bm7</a:t>
            </a:r>
          </a:p>
        </p:txBody>
      </p:sp>
      <p:sp>
        <p:nvSpPr>
          <p:cNvPr id="2072" name="Text Box 33"/>
          <p:cNvSpPr txBox="1">
            <a:spLocks noChangeArrowheads="1"/>
          </p:cNvSpPr>
          <p:nvPr/>
        </p:nvSpPr>
        <p:spPr bwMode="auto">
          <a:xfrm>
            <a:off x="9525" y="2849563"/>
            <a:ext cx="914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FFFF"/>
                </a:solidFill>
              </a:rPr>
              <a:t>Every day I seek Your face             To bathe myself in Your sweet grace   </a:t>
            </a:r>
          </a:p>
        </p:txBody>
      </p:sp>
      <p:sp>
        <p:nvSpPr>
          <p:cNvPr id="2073" name="Text Box 34"/>
          <p:cNvSpPr txBox="1">
            <a:spLocks noChangeArrowheads="1"/>
          </p:cNvSpPr>
          <p:nvPr/>
        </p:nvSpPr>
        <p:spPr bwMode="auto">
          <a:xfrm>
            <a:off x="9525" y="3459163"/>
            <a:ext cx="914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FFFF"/>
                </a:solidFill>
              </a:rPr>
              <a:t>I need your strength to wash over me</a:t>
            </a:r>
          </a:p>
        </p:txBody>
      </p:sp>
      <p:sp>
        <p:nvSpPr>
          <p:cNvPr id="2074" name="Text Box 35"/>
          <p:cNvSpPr txBox="1">
            <a:spLocks noChangeArrowheads="1"/>
          </p:cNvSpPr>
          <p:nvPr/>
        </p:nvSpPr>
        <p:spPr bwMode="auto">
          <a:xfrm>
            <a:off x="9525" y="4068763"/>
            <a:ext cx="914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FFFF"/>
                </a:solidFill>
              </a:rPr>
              <a:t>Father I need You to pick me up          And heal me with Your gentle touch   </a:t>
            </a:r>
          </a:p>
        </p:txBody>
      </p:sp>
      <p:sp>
        <p:nvSpPr>
          <p:cNvPr id="2075" name="Text Box 36"/>
          <p:cNvSpPr txBox="1">
            <a:spLocks noChangeArrowheads="1"/>
          </p:cNvSpPr>
          <p:nvPr/>
        </p:nvSpPr>
        <p:spPr bwMode="auto">
          <a:xfrm>
            <a:off x="9525" y="4678363"/>
            <a:ext cx="914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FFFF"/>
                </a:solidFill>
              </a:rPr>
              <a:t>Lord I need Your love.            Lord, I receive Your love</a:t>
            </a:r>
          </a:p>
        </p:txBody>
      </p:sp>
      <p:sp>
        <p:nvSpPr>
          <p:cNvPr id="2076" name="Text Box 37"/>
          <p:cNvSpPr txBox="1">
            <a:spLocks noChangeArrowheads="1"/>
          </p:cNvSpPr>
          <p:nvPr/>
        </p:nvSpPr>
        <p:spPr bwMode="auto">
          <a:xfrm>
            <a:off x="9525" y="5516563"/>
            <a:ext cx="914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FFFF"/>
                </a:solidFill>
              </a:rPr>
              <a:t>I will run after You       Seek to be made true       I need so much of You</a:t>
            </a:r>
          </a:p>
        </p:txBody>
      </p:sp>
      <p:sp>
        <p:nvSpPr>
          <p:cNvPr id="2077" name="Text Box 38"/>
          <p:cNvSpPr txBox="1">
            <a:spLocks noChangeArrowheads="1"/>
          </p:cNvSpPr>
          <p:nvPr/>
        </p:nvSpPr>
        <p:spPr bwMode="auto">
          <a:xfrm>
            <a:off x="9525" y="6202363"/>
            <a:ext cx="914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FFFF"/>
                </a:solidFill>
              </a:rPr>
              <a:t>I will walk in Your grace      To that hiding place       Where I find more of You</a:t>
            </a:r>
          </a:p>
        </p:txBody>
      </p:sp>
      <p:sp>
        <p:nvSpPr>
          <p:cNvPr id="1675303" name="Text Box 39"/>
          <p:cNvSpPr txBox="1">
            <a:spLocks noChangeArrowheads="1"/>
          </p:cNvSpPr>
          <p:nvPr/>
        </p:nvSpPr>
        <p:spPr bwMode="auto">
          <a:xfrm>
            <a:off x="1685925" y="2544763"/>
            <a:ext cx="4572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G</a:t>
            </a:r>
          </a:p>
        </p:txBody>
      </p:sp>
      <p:sp>
        <p:nvSpPr>
          <p:cNvPr id="1675304" name="Text Box 40"/>
          <p:cNvSpPr txBox="1">
            <a:spLocks noChangeArrowheads="1"/>
          </p:cNvSpPr>
          <p:nvPr/>
        </p:nvSpPr>
        <p:spPr bwMode="auto">
          <a:xfrm>
            <a:off x="4657725" y="2544763"/>
            <a:ext cx="6858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D/F#</a:t>
            </a:r>
          </a:p>
        </p:txBody>
      </p:sp>
      <p:sp>
        <p:nvSpPr>
          <p:cNvPr id="1675305" name="Text Box 41"/>
          <p:cNvSpPr txBox="1">
            <a:spLocks noChangeArrowheads="1"/>
          </p:cNvSpPr>
          <p:nvPr/>
        </p:nvSpPr>
        <p:spPr bwMode="auto">
          <a:xfrm>
            <a:off x="5953125" y="2544763"/>
            <a:ext cx="6858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Em7</a:t>
            </a:r>
          </a:p>
        </p:txBody>
      </p:sp>
      <p:sp>
        <p:nvSpPr>
          <p:cNvPr id="1675306" name="Text Box 42"/>
          <p:cNvSpPr txBox="1">
            <a:spLocks noChangeArrowheads="1"/>
          </p:cNvSpPr>
          <p:nvPr/>
        </p:nvSpPr>
        <p:spPr bwMode="auto">
          <a:xfrm>
            <a:off x="2981325" y="3154363"/>
            <a:ext cx="6858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Em</a:t>
            </a:r>
          </a:p>
        </p:txBody>
      </p:sp>
      <p:sp>
        <p:nvSpPr>
          <p:cNvPr id="1675307" name="Text Box 43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971925" y="3154363"/>
            <a:ext cx="6858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Asus</a:t>
            </a:r>
          </a:p>
        </p:txBody>
      </p:sp>
      <p:sp>
        <p:nvSpPr>
          <p:cNvPr id="1675308" name="Text Box 44"/>
          <p:cNvSpPr txBox="1">
            <a:spLocks noChangeArrowheads="1"/>
          </p:cNvSpPr>
          <p:nvPr/>
        </p:nvSpPr>
        <p:spPr bwMode="auto">
          <a:xfrm>
            <a:off x="5038725" y="3154363"/>
            <a:ext cx="7620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A/C#</a:t>
            </a:r>
          </a:p>
        </p:txBody>
      </p:sp>
      <p:sp>
        <p:nvSpPr>
          <p:cNvPr id="1675309" name="Text Box 45"/>
          <p:cNvSpPr txBox="1">
            <a:spLocks noChangeArrowheads="1"/>
          </p:cNvSpPr>
          <p:nvPr/>
        </p:nvSpPr>
        <p:spPr bwMode="auto">
          <a:xfrm>
            <a:off x="5724525" y="3154363"/>
            <a:ext cx="3810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</a:t>
            </a:r>
          </a:p>
        </p:txBody>
      </p:sp>
      <p:sp>
        <p:nvSpPr>
          <p:cNvPr id="1675310" name="Text Box 46"/>
          <p:cNvSpPr txBox="1">
            <a:spLocks noChangeArrowheads="1"/>
          </p:cNvSpPr>
          <p:nvPr/>
        </p:nvSpPr>
        <p:spPr bwMode="auto">
          <a:xfrm>
            <a:off x="1533525" y="3763963"/>
            <a:ext cx="4572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G</a:t>
            </a:r>
          </a:p>
        </p:txBody>
      </p:sp>
      <p:sp>
        <p:nvSpPr>
          <p:cNvPr id="1675311" name="Text Box 47"/>
          <p:cNvSpPr txBox="1">
            <a:spLocks noChangeArrowheads="1"/>
          </p:cNvSpPr>
          <p:nvPr/>
        </p:nvSpPr>
        <p:spPr bwMode="auto">
          <a:xfrm>
            <a:off x="4886325" y="3763963"/>
            <a:ext cx="6858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D/F#</a:t>
            </a:r>
          </a:p>
        </p:txBody>
      </p:sp>
      <p:sp>
        <p:nvSpPr>
          <p:cNvPr id="1675312" name="Text Box 48"/>
          <p:cNvSpPr txBox="1">
            <a:spLocks noChangeArrowheads="1"/>
          </p:cNvSpPr>
          <p:nvPr/>
        </p:nvSpPr>
        <p:spPr bwMode="auto">
          <a:xfrm>
            <a:off x="6562725" y="3763963"/>
            <a:ext cx="6858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Bm7</a:t>
            </a:r>
          </a:p>
        </p:txBody>
      </p:sp>
      <p:sp>
        <p:nvSpPr>
          <p:cNvPr id="1675313" name="Text Box 49"/>
          <p:cNvSpPr txBox="1">
            <a:spLocks noChangeArrowheads="1"/>
          </p:cNvSpPr>
          <p:nvPr/>
        </p:nvSpPr>
        <p:spPr bwMode="auto">
          <a:xfrm>
            <a:off x="2219325" y="4373563"/>
            <a:ext cx="5334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Em</a:t>
            </a:r>
          </a:p>
        </p:txBody>
      </p:sp>
      <p:sp>
        <p:nvSpPr>
          <p:cNvPr id="1675314" name="Text Box 50"/>
          <p:cNvSpPr txBox="1">
            <a:spLocks noChangeArrowheads="1"/>
          </p:cNvSpPr>
          <p:nvPr/>
        </p:nvSpPr>
        <p:spPr bwMode="auto">
          <a:xfrm>
            <a:off x="2676525" y="4373563"/>
            <a:ext cx="6858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D/F#</a:t>
            </a:r>
          </a:p>
        </p:txBody>
      </p:sp>
      <p:sp>
        <p:nvSpPr>
          <p:cNvPr id="1675315" name="Text Box 51"/>
          <p:cNvSpPr txBox="1">
            <a:spLocks noChangeArrowheads="1"/>
          </p:cNvSpPr>
          <p:nvPr/>
        </p:nvSpPr>
        <p:spPr bwMode="auto">
          <a:xfrm>
            <a:off x="3743325" y="4373563"/>
            <a:ext cx="3810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G</a:t>
            </a:r>
          </a:p>
        </p:txBody>
      </p:sp>
      <p:sp>
        <p:nvSpPr>
          <p:cNvPr id="1675316" name="Text Box 52"/>
          <p:cNvSpPr txBox="1">
            <a:spLocks noChangeArrowheads="1"/>
          </p:cNvSpPr>
          <p:nvPr/>
        </p:nvSpPr>
        <p:spPr bwMode="auto">
          <a:xfrm>
            <a:off x="4810125" y="4373563"/>
            <a:ext cx="5334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Em</a:t>
            </a:r>
          </a:p>
        </p:txBody>
      </p:sp>
      <p:sp>
        <p:nvSpPr>
          <p:cNvPr id="1675317" name="Text Box 53"/>
          <p:cNvSpPr txBox="1">
            <a:spLocks noChangeArrowheads="1"/>
          </p:cNvSpPr>
          <p:nvPr/>
        </p:nvSpPr>
        <p:spPr bwMode="auto">
          <a:xfrm>
            <a:off x="5267325" y="4373563"/>
            <a:ext cx="6858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D/F#</a:t>
            </a:r>
          </a:p>
        </p:txBody>
      </p:sp>
      <p:sp>
        <p:nvSpPr>
          <p:cNvPr id="1675318" name="Text Box 54"/>
          <p:cNvSpPr txBox="1">
            <a:spLocks noChangeArrowheads="1"/>
          </p:cNvSpPr>
          <p:nvPr/>
        </p:nvSpPr>
        <p:spPr bwMode="auto">
          <a:xfrm>
            <a:off x="6257925" y="4373563"/>
            <a:ext cx="10668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Asus  A</a:t>
            </a:r>
          </a:p>
        </p:txBody>
      </p:sp>
      <p:sp>
        <p:nvSpPr>
          <p:cNvPr id="1675319" name="Text Box 55"/>
          <p:cNvSpPr txBox="1">
            <a:spLocks noChangeArrowheads="1"/>
          </p:cNvSpPr>
          <p:nvPr/>
        </p:nvSpPr>
        <p:spPr bwMode="auto">
          <a:xfrm>
            <a:off x="1457325" y="5211763"/>
            <a:ext cx="3810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</a:t>
            </a:r>
          </a:p>
        </p:txBody>
      </p:sp>
      <p:sp>
        <p:nvSpPr>
          <p:cNvPr id="1675320" name="Text Box 56"/>
          <p:cNvSpPr txBox="1">
            <a:spLocks noChangeArrowheads="1"/>
          </p:cNvSpPr>
          <p:nvPr/>
        </p:nvSpPr>
        <p:spPr bwMode="auto">
          <a:xfrm>
            <a:off x="3590925" y="5211763"/>
            <a:ext cx="3810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</a:t>
            </a:r>
          </a:p>
        </p:txBody>
      </p:sp>
      <p:sp>
        <p:nvSpPr>
          <p:cNvPr id="1675321" name="Text Box 57"/>
          <p:cNvSpPr txBox="1">
            <a:spLocks noChangeArrowheads="1"/>
          </p:cNvSpPr>
          <p:nvPr/>
        </p:nvSpPr>
        <p:spPr bwMode="auto">
          <a:xfrm>
            <a:off x="5572125" y="5211763"/>
            <a:ext cx="3810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</a:t>
            </a:r>
          </a:p>
        </p:txBody>
      </p:sp>
      <p:sp>
        <p:nvSpPr>
          <p:cNvPr id="1675325" name="Text Box 61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990725" y="5211763"/>
            <a:ext cx="7620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Asus</a:t>
            </a:r>
          </a:p>
        </p:txBody>
      </p:sp>
      <p:sp>
        <p:nvSpPr>
          <p:cNvPr id="1675326" name="Text Box 62"/>
          <p:cNvSpPr txBox="1">
            <a:spLocks noChangeArrowheads="1"/>
          </p:cNvSpPr>
          <p:nvPr/>
        </p:nvSpPr>
        <p:spPr bwMode="auto">
          <a:xfrm>
            <a:off x="2905125" y="5211763"/>
            <a:ext cx="3810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</a:t>
            </a:r>
          </a:p>
        </p:txBody>
      </p:sp>
      <p:sp>
        <p:nvSpPr>
          <p:cNvPr id="1675327" name="Text Box 63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971925" y="5211763"/>
            <a:ext cx="7620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Asus</a:t>
            </a:r>
          </a:p>
        </p:txBody>
      </p:sp>
      <p:sp>
        <p:nvSpPr>
          <p:cNvPr id="1675328" name="Text Box 64"/>
          <p:cNvSpPr txBox="1">
            <a:spLocks noChangeArrowheads="1"/>
          </p:cNvSpPr>
          <p:nvPr/>
        </p:nvSpPr>
        <p:spPr bwMode="auto">
          <a:xfrm>
            <a:off x="4886325" y="5211763"/>
            <a:ext cx="3810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</a:t>
            </a:r>
          </a:p>
        </p:txBody>
      </p:sp>
      <p:sp>
        <p:nvSpPr>
          <p:cNvPr id="1675329" name="Text Box 65"/>
          <p:cNvSpPr txBox="1">
            <a:spLocks noChangeArrowheads="1"/>
          </p:cNvSpPr>
          <p:nvPr/>
        </p:nvSpPr>
        <p:spPr bwMode="auto">
          <a:xfrm>
            <a:off x="5953125" y="5211763"/>
            <a:ext cx="7620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Asus</a:t>
            </a:r>
          </a:p>
        </p:txBody>
      </p:sp>
      <p:sp>
        <p:nvSpPr>
          <p:cNvPr id="1675330" name="Text Box 66"/>
          <p:cNvSpPr txBox="1">
            <a:spLocks noChangeArrowheads="1"/>
          </p:cNvSpPr>
          <p:nvPr/>
        </p:nvSpPr>
        <p:spPr bwMode="auto">
          <a:xfrm>
            <a:off x="6715125" y="5211763"/>
            <a:ext cx="3810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</a:t>
            </a:r>
          </a:p>
        </p:txBody>
      </p:sp>
      <p:sp>
        <p:nvSpPr>
          <p:cNvPr id="1675331" name="Text Box 67"/>
          <p:cNvSpPr txBox="1">
            <a:spLocks noChangeArrowheads="1"/>
          </p:cNvSpPr>
          <p:nvPr/>
        </p:nvSpPr>
        <p:spPr bwMode="auto">
          <a:xfrm>
            <a:off x="7172325" y="5211763"/>
            <a:ext cx="16764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G - D/F# - Em</a:t>
            </a:r>
          </a:p>
        </p:txBody>
      </p:sp>
      <p:sp>
        <p:nvSpPr>
          <p:cNvPr id="1675332" name="Text Box 68"/>
          <p:cNvSpPr txBox="1">
            <a:spLocks noChangeArrowheads="1"/>
          </p:cNvSpPr>
          <p:nvPr/>
        </p:nvSpPr>
        <p:spPr bwMode="auto">
          <a:xfrm>
            <a:off x="1228725" y="5897563"/>
            <a:ext cx="3810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</a:t>
            </a:r>
          </a:p>
        </p:txBody>
      </p:sp>
      <p:sp>
        <p:nvSpPr>
          <p:cNvPr id="1675333" name="Text Box 69"/>
          <p:cNvSpPr txBox="1">
            <a:spLocks noChangeArrowheads="1"/>
          </p:cNvSpPr>
          <p:nvPr/>
        </p:nvSpPr>
        <p:spPr bwMode="auto">
          <a:xfrm>
            <a:off x="3133725" y="5897563"/>
            <a:ext cx="3810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</a:t>
            </a:r>
          </a:p>
        </p:txBody>
      </p:sp>
      <p:sp>
        <p:nvSpPr>
          <p:cNvPr id="1675334" name="Text Box 70"/>
          <p:cNvSpPr txBox="1">
            <a:spLocks noChangeArrowheads="1"/>
          </p:cNvSpPr>
          <p:nvPr/>
        </p:nvSpPr>
        <p:spPr bwMode="auto">
          <a:xfrm>
            <a:off x="5343525" y="5897563"/>
            <a:ext cx="6858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Em7</a:t>
            </a:r>
          </a:p>
        </p:txBody>
      </p:sp>
      <p:sp>
        <p:nvSpPr>
          <p:cNvPr id="1675335" name="Text Box 71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685925" y="5897563"/>
            <a:ext cx="6858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Asus</a:t>
            </a:r>
          </a:p>
        </p:txBody>
      </p:sp>
      <p:sp>
        <p:nvSpPr>
          <p:cNvPr id="1675336" name="Text Box 72"/>
          <p:cNvSpPr txBox="1">
            <a:spLocks noChangeArrowheads="1"/>
          </p:cNvSpPr>
          <p:nvPr/>
        </p:nvSpPr>
        <p:spPr bwMode="auto">
          <a:xfrm>
            <a:off x="2600325" y="5897563"/>
            <a:ext cx="3810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</a:t>
            </a:r>
          </a:p>
        </p:txBody>
      </p:sp>
      <p:sp>
        <p:nvSpPr>
          <p:cNvPr id="1675337" name="Text Box 73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200525" y="5897563"/>
            <a:ext cx="6858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Asus</a:t>
            </a:r>
          </a:p>
        </p:txBody>
      </p:sp>
      <p:sp>
        <p:nvSpPr>
          <p:cNvPr id="1675338" name="Text Box 74"/>
          <p:cNvSpPr txBox="1">
            <a:spLocks noChangeArrowheads="1"/>
          </p:cNvSpPr>
          <p:nvPr/>
        </p:nvSpPr>
        <p:spPr bwMode="auto">
          <a:xfrm>
            <a:off x="4886325" y="5897563"/>
            <a:ext cx="3810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</a:t>
            </a:r>
          </a:p>
        </p:txBody>
      </p:sp>
      <p:sp>
        <p:nvSpPr>
          <p:cNvPr id="1675340" name="Text Box 76"/>
          <p:cNvSpPr txBox="1">
            <a:spLocks noChangeArrowheads="1"/>
          </p:cNvSpPr>
          <p:nvPr/>
        </p:nvSpPr>
        <p:spPr bwMode="auto">
          <a:xfrm>
            <a:off x="6181725" y="5897563"/>
            <a:ext cx="8382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A2/F#</a:t>
            </a:r>
          </a:p>
        </p:txBody>
      </p:sp>
      <p:sp>
        <p:nvSpPr>
          <p:cNvPr id="1675341" name="Text Box 77"/>
          <p:cNvSpPr txBox="1">
            <a:spLocks noChangeArrowheads="1"/>
          </p:cNvSpPr>
          <p:nvPr/>
        </p:nvSpPr>
        <p:spPr bwMode="auto">
          <a:xfrm>
            <a:off x="7248525" y="5897563"/>
            <a:ext cx="19050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G - D/F# - Em   D</a:t>
            </a:r>
          </a:p>
        </p:txBody>
      </p:sp>
      <p:sp>
        <p:nvSpPr>
          <p:cNvPr id="1675342" name="Text Box 7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85725" y="5897563"/>
            <a:ext cx="10668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Asus  A</a:t>
            </a:r>
          </a:p>
        </p:txBody>
      </p:sp>
      <p:sp>
        <p:nvSpPr>
          <p:cNvPr id="2114" name="Rectangle 2"/>
          <p:cNvSpPr>
            <a:spLocks noChangeArrowheads="1"/>
          </p:cNvSpPr>
          <p:nvPr/>
        </p:nvSpPr>
        <p:spPr bwMode="auto">
          <a:xfrm>
            <a:off x="9525" y="0"/>
            <a:ext cx="9144000" cy="487363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" name="Text Box 73">
            <a:hlinkClick r:id="rId2"/>
          </p:cNvPr>
          <p:cNvSpPr txBox="1">
            <a:spLocks noChangeArrowheads="1"/>
          </p:cNvSpPr>
          <p:nvPr/>
        </p:nvSpPr>
        <p:spPr bwMode="auto">
          <a:xfrm>
            <a:off x="7097713" y="490538"/>
            <a:ext cx="685800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Asus</a:t>
            </a:r>
          </a:p>
        </p:txBody>
      </p:sp>
      <p:sp>
        <p:nvSpPr>
          <p:cNvPr id="72" name="Text Box 74"/>
          <p:cNvSpPr txBox="1">
            <a:spLocks noChangeArrowheads="1"/>
          </p:cNvSpPr>
          <p:nvPr/>
        </p:nvSpPr>
        <p:spPr bwMode="auto">
          <a:xfrm>
            <a:off x="7783513" y="490538"/>
            <a:ext cx="381000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</a:t>
            </a:r>
          </a:p>
        </p:txBody>
      </p:sp>
      <p:sp>
        <p:nvSpPr>
          <p:cNvPr id="73" name="Text Box 73">
            <a:hlinkClick r:id="rId2"/>
          </p:cNvPr>
          <p:cNvSpPr txBox="1">
            <a:spLocks noChangeArrowheads="1"/>
          </p:cNvSpPr>
          <p:nvPr/>
        </p:nvSpPr>
        <p:spPr bwMode="auto">
          <a:xfrm>
            <a:off x="7288213" y="1150938"/>
            <a:ext cx="685800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Asus</a:t>
            </a:r>
          </a:p>
        </p:txBody>
      </p:sp>
      <p:sp>
        <p:nvSpPr>
          <p:cNvPr id="74" name="Text Box 74"/>
          <p:cNvSpPr txBox="1">
            <a:spLocks noChangeArrowheads="1"/>
          </p:cNvSpPr>
          <p:nvPr/>
        </p:nvSpPr>
        <p:spPr bwMode="auto">
          <a:xfrm>
            <a:off x="7974013" y="1150938"/>
            <a:ext cx="381000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3527507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51" y="480269"/>
            <a:ext cx="9156700" cy="3210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-6350" y="3657600"/>
            <a:ext cx="9156700" cy="3200400"/>
          </a:xfrm>
          <a:prstGeom prst="rect">
            <a:avLst/>
          </a:prstGeom>
          <a:solidFill>
            <a:srgbClr val="FF0000"/>
          </a:solidFill>
          <a:ln w="9525" algn="ctr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2000" kern="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4237" y="937469"/>
            <a:ext cx="9144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2000" b="1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            As I come into your presence      Past the gates of praise</a:t>
            </a:r>
            <a:endParaRPr lang="en-US" sz="1800" kern="0" dirty="0">
              <a:solidFill>
                <a:srgbClr val="000000"/>
              </a:solidFill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4271" y="2569384"/>
            <a:ext cx="9144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2000" b="1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I look upon Your countenance ,       I see the fullness of  Your grace</a:t>
            </a:r>
            <a:endParaRPr lang="en-US" sz="1800" kern="0" dirty="0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269" y="4843826"/>
            <a:ext cx="9144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2000" b="1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You    are    awesome   in  this   place       Abba     Father ….</a:t>
            </a:r>
            <a:endParaRPr lang="en-US" sz="1800" kern="0" dirty="0">
              <a:solidFill>
                <a:srgbClr val="000000"/>
              </a:solidFill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3813" y="5610524"/>
            <a:ext cx="9144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2000" b="1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You   are   worthy   of </a:t>
            </a:r>
            <a:r>
              <a:rPr lang="en-US" sz="20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</a:t>
            </a:r>
            <a:r>
              <a:rPr lang="en-US" sz="2000" b="1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all  </a:t>
            </a:r>
            <a:r>
              <a:rPr lang="en-US" sz="20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</a:t>
            </a:r>
            <a:r>
              <a:rPr lang="en-US" sz="2000" b="1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praise ,         to   You our   lives   we    raise</a:t>
            </a:r>
            <a:endParaRPr lang="en-US" sz="1800" kern="0" dirty="0">
              <a:solidFill>
                <a:srgbClr val="000000"/>
              </a:solidFill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7463" y="6400800"/>
            <a:ext cx="9144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2000" b="1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You  are  awesome  in  this  place  Mighty  God</a:t>
            </a:r>
            <a:endParaRPr lang="en-US" sz="1800" kern="0" dirty="0">
              <a:solidFill>
                <a:srgbClr val="000000"/>
              </a:solidFill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4271" y="1727384"/>
            <a:ext cx="9144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2000" b="1" ker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            Into Your sanctuary                  Until we’re standing face to face</a:t>
            </a:r>
            <a:endParaRPr lang="en-US" sz="1800" kern="0">
              <a:solidFill>
                <a:srgbClr val="000000"/>
              </a:solidFill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-36359" y="3290933"/>
            <a:ext cx="9144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2000" b="1" ker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and I can   only   bow    down    and     say</a:t>
            </a:r>
            <a:endParaRPr lang="en-US" sz="1800" kern="0">
              <a:solidFill>
                <a:srgbClr val="000000"/>
              </a:solidFill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8575" y="4103545"/>
            <a:ext cx="909864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2000" b="1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</a:t>
            </a:r>
            <a:r>
              <a:rPr lang="en-US" sz="20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       </a:t>
            </a:r>
            <a:r>
              <a:rPr lang="en-US" sz="2000" b="1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are   </a:t>
            </a:r>
            <a:r>
              <a:rPr lang="en-US" sz="20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</a:t>
            </a:r>
            <a:r>
              <a:rPr lang="en-US" sz="2000" b="1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awesome  in   this    place   Mighty    God</a:t>
            </a:r>
            <a:endParaRPr lang="en-US" sz="1800" kern="0" dirty="0">
              <a:solidFill>
                <a:srgbClr val="000000"/>
              </a:solidFill>
            </a:endParaRPr>
          </a:p>
        </p:txBody>
      </p:sp>
      <p:sp>
        <p:nvSpPr>
          <p:cNvPr id="1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053386" y="594419"/>
            <a:ext cx="66023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628111" y="4528789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774" y="2169274"/>
            <a:ext cx="5994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F/A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20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27499" y="2188984"/>
            <a:ext cx="68394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6" name="Text Box 20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211658" y="3709394"/>
            <a:ext cx="68394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7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710732" y="4528789"/>
            <a:ext cx="70421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5276344" y="2174459"/>
            <a:ext cx="56298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9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4969232" y="561397"/>
            <a:ext cx="56389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</a:p>
        </p:txBody>
      </p:sp>
      <p:sp>
        <p:nvSpPr>
          <p:cNvPr id="20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7855374" y="2188984"/>
            <a:ext cx="56389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</a:p>
        </p:txBody>
      </p:sp>
      <p:sp>
        <p:nvSpPr>
          <p:cNvPr id="21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4867022" y="1337053"/>
            <a:ext cx="56389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</a:p>
        </p:txBody>
      </p:sp>
      <p:sp>
        <p:nvSpPr>
          <p:cNvPr id="22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5320797" y="5248574"/>
            <a:ext cx="56389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</a:p>
        </p:txBody>
      </p:sp>
      <p:sp>
        <p:nvSpPr>
          <p:cNvPr id="2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417791" y="1337519"/>
            <a:ext cx="66023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751958" y="2951330"/>
            <a:ext cx="5994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F/A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132504" y="3703435"/>
            <a:ext cx="5994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F/A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41920" y="4519916"/>
            <a:ext cx="5994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F/A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689838" y="5248574"/>
            <a:ext cx="5994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F/A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957508" y="5258069"/>
            <a:ext cx="5994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F/A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9" name="Text Box 20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211810" y="2969434"/>
            <a:ext cx="68394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30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3066283" y="2224340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1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6637875" y="2174459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2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414327" y="3719154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3" name="Text Box 17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1318000" y="2969434"/>
            <a:ext cx="699866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kern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34" name="Text Box 17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6050418" y="3709394"/>
            <a:ext cx="699866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kern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35" name="Text Box 17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2901770" y="5248574"/>
            <a:ext cx="699866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kern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36" name="Text Box 17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7661324" y="5258069"/>
            <a:ext cx="699866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kern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3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397246" y="3703435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3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669367" y="5258069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3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232393" y="603164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40" name="Text Box 12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450312" y="573418"/>
            <a:ext cx="114699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1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710099" y="4528789"/>
            <a:ext cx="70421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2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6755283" y="4528789"/>
            <a:ext cx="70421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3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540823" y="6027469"/>
            <a:ext cx="70421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4" name="Text Box 12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745939" y="3719154"/>
            <a:ext cx="114699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5" name="Text Box 12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4050218" y="6040448"/>
            <a:ext cx="114699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6" name="TextBox 45"/>
          <p:cNvSpPr txBox="1">
            <a:spLocks noChangeArrowheads="1"/>
          </p:cNvSpPr>
          <p:nvPr/>
        </p:nvSpPr>
        <p:spPr bwMode="auto">
          <a:xfrm>
            <a:off x="0" y="0"/>
            <a:ext cx="9144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2000" b="1" kern="0" dirty="0" smtClean="0">
                <a:latin typeface="Times New Roman" charset="0"/>
              </a:rPr>
              <a:t>Awesome In This Place</a:t>
            </a:r>
            <a:endParaRPr lang="en-US" sz="1800" kern="0" dirty="0"/>
          </a:p>
        </p:txBody>
      </p:sp>
    </p:spTree>
    <p:extLst>
      <p:ext uri="{BB962C8B-B14F-4D97-AF65-F5344CB8AC3E}">
        <p14:creationId xmlns:p14="http://schemas.microsoft.com/office/powerpoint/2010/main" val="1279810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13070</TotalTime>
  <Words>700</Words>
  <Application>Microsoft Office PowerPoint</Application>
  <PresentationFormat>On-screen Show (4:3)</PresentationFormat>
  <Paragraphs>250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443</cp:revision>
  <dcterms:created xsi:type="dcterms:W3CDTF">2000-04-06T22:37:36Z</dcterms:created>
  <dcterms:modified xsi:type="dcterms:W3CDTF">2012-12-30T15:33:06Z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