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</p:sldMasterIdLst>
  <p:notesMasterIdLst>
    <p:notesMasterId r:id="rId23"/>
  </p:notesMasterIdLst>
  <p:sldIdLst>
    <p:sldId id="407" r:id="rId12"/>
    <p:sldId id="408" r:id="rId13"/>
    <p:sldId id="406" r:id="rId14"/>
    <p:sldId id="409" r:id="rId15"/>
    <p:sldId id="401" r:id="rId16"/>
    <p:sldId id="404" r:id="rId17"/>
    <p:sldId id="411" r:id="rId18"/>
    <p:sldId id="410" r:id="rId19"/>
    <p:sldId id="405" r:id="rId20"/>
    <p:sldId id="412" r:id="rId21"/>
    <p:sldId id="41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9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DEDD785F-A9D4-45A7-949D-CCEDFDD95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08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100E8-7A20-426F-A10E-4E885ACA9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8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485F-6A4E-475B-8BF7-601A8E4A7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0416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87AE9-C8BA-436F-8E48-84731A885F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097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E1E5-0A30-42E5-99EA-C7CE145C75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55289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B879C-05F9-4DDA-B5D4-A144B3B540C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40738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EF94A-5990-4890-8F1C-E060792699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43258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C84EB-10D7-4F59-A413-B02A32CD70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3977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A3982-AB30-4686-B414-A8F068291D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45998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F9F63-9E5F-4A6A-9B8E-29F371E75E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0970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ED99B-3BD7-4156-8027-137739595B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17299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DE66-801D-4302-9D69-C843E4A229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85993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6A35A-DC61-42A0-8390-FFB0A4F08D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81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F945-A22B-4B69-9439-198466570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5986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5B624-D548-486F-B6A2-EED52624F2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94425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D0E7C-1527-43AE-9CFF-9861735F1F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76847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876A7-B4A6-44EE-8F1B-86EB6AE605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2038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02723-90FF-4870-8E1D-5CF0B57823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4250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85B0-D70C-417E-8EF8-30B5C9FE8E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26531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E6DB0-251C-4132-AE3C-23A10AA672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7749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79748-F07E-47FA-9F3F-CE13ACB951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73561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97E56-579A-43BE-A07A-E59903D544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8099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33283-4248-4891-AF82-8ADF478F6C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8835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65FF3-367E-4DB0-9115-ACD0DC8C20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956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0249E-55F4-47B6-8044-A2A916B37F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028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B21D9-C136-4802-BA97-26754BE9B8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716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0C69B-2069-416F-A661-584C95681E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16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6D39A-4772-4BC3-A27C-37BCB46911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147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B1E23-550F-4916-9200-6AAB495EB9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203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736A8-4283-4872-ADCF-7D29C5A2D9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5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23C86-99A8-4BE1-8234-39A02F6862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029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604C3-D56E-4A7D-8E56-96F6935829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180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F3117-0B58-4A80-BD15-EECA00BAC8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2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71574-BE99-4A4A-B978-241CCAE9E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36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BC380-D74A-4E77-A8B9-3FD2C6528B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936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D30A-551D-43AB-9F61-7045CEA834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217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3703F-9DB2-4D41-A459-4EE3C2A4F2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8139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342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419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138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2278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8424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621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7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D7B95-4BC1-42AC-89E0-FFE6BAE3C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83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4574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7318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74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8320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8A7EC-BBE6-4969-ABE4-09A7B73729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953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1D017-2CB6-4ED1-A327-78106E0ADD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9960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E4880-D8F4-4A6A-AF30-4E3040EE4D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9126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7F1D4-8CED-49C7-A318-0F0FD29211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4151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FEEC2-2545-4729-A928-4CBF0897C3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852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5B243-9B9A-40D4-8614-A628169D32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23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189D6-A686-4479-A7D9-9187C65BA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580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57377-8336-409F-9C4C-F673718DAB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86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D9A12-7656-4C23-B690-7414E61708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2770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E00AF-D93D-4CB8-9AF9-E93D5F0398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8803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92427-A2DD-4B34-8221-DC94CC1753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2446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1916A-1415-431A-84C9-BA495806B3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5788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C5854-763C-4A9C-822D-BDBD5C8879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9306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9FECB-A4AF-43CB-9DA7-B3A0E59295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7816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9CB4D-3633-4AB1-BD95-8E2BC5F367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207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3199F-A70E-4506-919D-EBA3C41B7F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66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34A5F-ECBF-4213-A784-827C2ABD09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48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56194-B640-4162-A89E-A8840D1B6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866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27A04-ADFB-4A86-A8BB-CBDF7B59F2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0510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85C23-14EA-4F56-BBF5-2B2B155E8B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4901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C254C-5780-43AA-9193-4BF952CC22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217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B00ED-8BE1-4E96-843A-75E0244318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274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41338-02CA-4068-8A38-0ED63B2C6B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417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A0A8A-24A1-4E2D-8A94-6ACAF64034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4594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DCE17-8F90-43D0-96A5-A773FCEB21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451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25BC1-8B4C-4924-9E23-5786B70850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6401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6A0FE-84A1-4B99-B045-181A2FB7BF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3141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DCBE2-AD4A-4D64-B7FC-BA38E9AC5D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5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3DC0-F375-4A37-9211-E026F2443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9556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DA657-A3F6-47BA-8A71-0B23B04E05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021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6B4E7-8670-4148-A36B-BC732D80E1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68160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6F042-DB54-4CF4-A280-807922C699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086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5A3AC-D96E-4F83-B0C4-E23DC77C29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49405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77557-4F6A-469C-BC61-66920AD068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20930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8E16D-BF6E-4B67-9F71-4DD1572538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07484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903FB-4DA7-409A-8F52-85A39503DD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37088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0C0-FD6C-4B7E-B3F6-4BEEAA4C68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86882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C6F9-B635-488A-8DC0-560AB37900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57023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00330-68AD-4DA6-BF7A-B7F47676E0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44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F7BE6-6EAC-446C-8120-FF69D6A46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5143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567FF-754E-4332-9AE0-9B517D0DD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0511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60670-5FAF-40F4-BFBE-C46160D9F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01162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C6A82-9B3C-4EF9-9C8A-89839D3683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172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284FD-05C6-4D6F-A586-F87EC26473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2588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5CC2D-F870-46DB-BED0-6AAF6634A3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3718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A8D5-0F64-46D3-9E84-BE93056E04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85509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CA3D9-7613-4331-A1B6-D83AF1D070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3302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F4222-6C80-4F83-BBE8-CBFFD3B7DC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995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D6576-959D-4ABA-9833-67E6339D21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36022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8CF4D-9B0D-4240-BF4A-B5ED2D57EF7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7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79494-39ED-41F0-B835-8BA13BB1A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3969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E3FD1-D52E-4773-9296-6B5B4CF9A2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5739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E3DB7-4DA2-4E45-ACCB-68162B3158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3121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692CD-E9FD-49C2-8523-15E2387908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2109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EEB42-9110-449E-BA67-5E55BF5283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9550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9914E-9A10-42E3-8C29-866C79A948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0541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02BA7-7B5F-4225-B547-13FC873D0B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41720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85A11-2D12-4D76-83EF-6076BC3BF0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397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BAA2E-334A-4D48-8CD1-CEF3644D07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398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F5F06-3F1F-4CB9-8BCF-AEF55782872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5111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42EC2-15EA-45C5-B563-48FBE47908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45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98692-AC71-49DC-B088-56A68CA6E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1039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EF856-25B7-4D55-B5F9-515BE7A500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73236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EDAA-1A14-4680-9B63-30DD1D9808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89718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FCBD4-EAA5-42BD-81E7-699FE69D07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93145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D2C3C-BFE8-4D8F-80EE-35F8CFDC42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56148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4A903-384E-4671-9DF1-AA29F6D145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41452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0B7E9-FFF7-4CEE-806C-DB972BCB93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95899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42BE9-AA5B-41D8-833B-7CB0BD3A09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9232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3B91F-FBAC-497F-8486-355DEEC134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85851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0646B-05BF-46A4-84D9-51E669783E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24796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7D475-6A36-4167-A7B2-0B60AF001E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0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theme" Target="../theme/theme1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A1F63138-2C5C-4B9F-8A48-B3C583ABE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5476AA0-3DA6-4D30-AC11-98AA181235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8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B2BD7576-9549-4889-86DE-DAEA6D6B52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4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0D4C755-0B94-43F0-9748-E221F3021EEC}" type="slidenum">
              <a:rPr lang="en-US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17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660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2D643E-A696-47B4-89D1-3885FB81B231}" type="slidenum">
              <a:rPr lang="en-US">
                <a:solidFill>
                  <a:srgbClr val="000000"/>
                </a:solidFill>
                <a:latin typeface="Times New Roman" charset="0"/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53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1273163A-8FFD-49CB-8D57-DF4FF4EC66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3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46E05FFC-C8E2-4A45-8F3F-7FDDFC565E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11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9998B8AC-19FC-4717-8803-1413360A20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5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7B4676-8AFD-4941-AD48-16F599CD0B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0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29C66836-B629-4ADB-AB66-C7534B569B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%2523/3/" TargetMode="External"/><Relationship Id="rId13" Type="http://schemas.openxmlformats.org/officeDocument/2006/relationships/hyperlink" Target="http://dev.agodsendtech.com/mu_chords/quickimages/0/C%2523/19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dev.agodsendtech.com/mu_chords/quickimages/0/G%2523/68/" TargetMode="External"/><Relationship Id="rId12" Type="http://schemas.openxmlformats.org/officeDocument/2006/relationships/hyperlink" Target="http://dev.agodsendtech.com/mu_chords/quickimages/0/B/68/" TargetMode="External"/><Relationship Id="rId2" Type="http://schemas.openxmlformats.org/officeDocument/2006/relationships/hyperlink" Target="http://filesweb.nationschurch.org/media/masteralbumartist/artists/DesperationBand/FromTheRooftops2006/Treasure_DesparationBand.mp3" TargetMode="External"/><Relationship Id="rId1" Type="http://schemas.openxmlformats.org/officeDocument/2006/relationships/slideLayout" Target="../slideLayouts/slideLayout45.xml"/><Relationship Id="rId6" Type="http://schemas.openxmlformats.org/officeDocument/2006/relationships/hyperlink" Target="http://dev.agodsendtech.com/mu_chords/quickimages/0/D/9/" TargetMode="External"/><Relationship Id="rId11" Type="http://schemas.openxmlformats.org/officeDocument/2006/relationships/hyperlink" Target="http://dev.agodsendtech.com/mu_chords/quickimages/0/F%2523/19/" TargetMode="External"/><Relationship Id="rId5" Type="http://schemas.openxmlformats.org/officeDocument/2006/relationships/hyperlink" Target="http://dev.agodsendtech.com/mu_chords/quickimages/0/C%2523/68/" TargetMode="External"/><Relationship Id="rId15" Type="http://schemas.openxmlformats.org/officeDocument/2006/relationships/hyperlink" Target="http://dev.agodsendtech.com/mu_chords/quickimages/0/F%2523/5/" TargetMode="External"/><Relationship Id="rId10" Type="http://schemas.openxmlformats.org/officeDocument/2006/relationships/hyperlink" Target="http://dev.agodsendtech.com/mu_chords/quickimages/0/E/9/" TargetMode="External"/><Relationship Id="rId4" Type="http://schemas.openxmlformats.org/officeDocument/2006/relationships/hyperlink" Target="http://dev.agodsendtech.com/mu_chords/quickimages/0/F%2523/68/" TargetMode="External"/><Relationship Id="rId9" Type="http://schemas.openxmlformats.org/officeDocument/2006/relationships/hyperlink" Target="http://dev.agodsendtech.com/mu_chords/quickimages/0/G%2523/5/" TargetMode="External"/><Relationship Id="rId14" Type="http://schemas.openxmlformats.org/officeDocument/2006/relationships/hyperlink" Target="http://dev.agodsendtech.com/mu_chords/quickimages/0/G/1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/5/" TargetMode="External"/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0/" TargetMode="External"/><Relationship Id="rId3" Type="http://schemas.openxmlformats.org/officeDocument/2006/relationships/hyperlink" Target="http://dev.agodsendtech.com/mu_chords/quickimages/0/Bb/2/" TargetMode="External"/><Relationship Id="rId7" Type="http://schemas.openxmlformats.org/officeDocument/2006/relationships/hyperlink" Target="http://dev.agodsendtech.com/mu_chords/quickimages/0/E/19/" TargetMode="External"/><Relationship Id="rId2" Type="http://schemas.openxmlformats.org/officeDocument/2006/relationships/hyperlink" Target="http://dev.agodsendtech.com/mu_chords/quickimages/0/Ab/19/" TargetMode="External"/><Relationship Id="rId1" Type="http://schemas.openxmlformats.org/officeDocument/2006/relationships/slideLayout" Target="../slideLayouts/slideLayout120.xml"/><Relationship Id="rId6" Type="http://schemas.openxmlformats.org/officeDocument/2006/relationships/hyperlink" Target="http://dev.agodsendtech.com/mu_chords/quickimages/0/Eb/2/" TargetMode="External"/><Relationship Id="rId5" Type="http://schemas.openxmlformats.org/officeDocument/2006/relationships/hyperlink" Target="http://dev.agodsendtech.com/mu_chords/quickimages/0/Ab/2/" TargetMode="External"/><Relationship Id="rId4" Type="http://schemas.openxmlformats.org/officeDocument/2006/relationships/hyperlink" Target="http://dev.agodsendtech.com/mu_chords/quickimages/0/Bb/19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/" TargetMode="External"/><Relationship Id="rId3" Type="http://schemas.openxmlformats.org/officeDocument/2006/relationships/hyperlink" Target="http://dev.agodsendtech.com/mu_chords/quickimages/0/A/9/" TargetMode="External"/><Relationship Id="rId7" Type="http://schemas.openxmlformats.org/officeDocument/2006/relationships/hyperlink" Target="http://dev.agodsendtech.com/mu_chords/quickimages/0/C%23/2/" TargetMode="External"/><Relationship Id="rId2" Type="http://schemas.openxmlformats.org/officeDocument/2006/relationships/hyperlink" Target="http://dev.agodsendtech.com/mu_chords/quickimages/0/E/2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11" Type="http://schemas.openxmlformats.org/officeDocument/2006/relationships/hyperlink" Target="http://dev.agodsendtech.com/mu_chords/quickimages/0F%23/19/" TargetMode="External"/><Relationship Id="rId5" Type="http://schemas.openxmlformats.org/officeDocument/2006/relationships/hyperlink" Target="http://dev.agodsendtech.com/mu_chords/quickimages/0/B/1/" TargetMode="External"/><Relationship Id="rId10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G/10/" TargetMode="External"/><Relationship Id="rId9" Type="http://schemas.openxmlformats.org/officeDocument/2006/relationships/hyperlink" Target="http://dev.agodsendtech.com/mu_chords/quickimages/0/B/41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9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/2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D/1/" TargetMode="External"/><Relationship Id="rId10" Type="http://schemas.openxmlformats.org/officeDocument/2006/relationships/hyperlink" Target="http://dev.agodsendtech.com/mu_chords/quickimages/0/Db/4/" TargetMode="External"/><Relationship Id="rId4" Type="http://schemas.openxmlformats.org/officeDocument/2006/relationships/hyperlink" Target="http://dev.agodsendtech.com/mu_chords/quickimages/0/C/9/" TargetMode="External"/><Relationship Id="rId9" Type="http://schemas.openxmlformats.org/officeDocument/2006/relationships/hyperlink" Target="http://dev.agodsendtech.com/mu_chords/quickimages/0/C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 bwMode="auto">
          <a:xfrm>
            <a:off x="3175" y="1833563"/>
            <a:ext cx="9123363" cy="3624262"/>
          </a:xfrm>
          <a:prstGeom prst="rect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1682750" y="2033588"/>
            <a:ext cx="2232025" cy="50165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-7938" y="331788"/>
            <a:ext cx="9142413" cy="14954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0" y="0"/>
            <a:ext cx="9155113" cy="3159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4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30163"/>
            <a:ext cx="300038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465138" y="1427163"/>
            <a:ext cx="8596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Is it true that you are thinking of me     How You love me it’s amazing</a:t>
            </a: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38100" y="1827213"/>
            <a:ext cx="9572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Chorus</a:t>
            </a:r>
          </a:p>
        </p:txBody>
      </p:sp>
      <p:sp>
        <p:nvSpPr>
          <p:cNvPr id="2057" name="Text Box 4"/>
          <p:cNvSpPr txBox="1">
            <a:spLocks noChangeArrowheads="1"/>
          </p:cNvSpPr>
          <p:nvPr/>
        </p:nvSpPr>
        <p:spPr bwMode="auto">
          <a:xfrm>
            <a:off x="436563" y="687388"/>
            <a:ext cx="8607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Who am I that you are mindful of me   that you hear me when I call</a:t>
            </a:r>
          </a:p>
        </p:txBody>
      </p:sp>
      <p:sp>
        <p:nvSpPr>
          <p:cNvPr id="85" name="Text Box 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41850" y="377825"/>
            <a:ext cx="7239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1797050" y="2935288"/>
            <a:ext cx="7396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    am    a    friend of God       I    am    a    friend of God </a:t>
            </a:r>
          </a:p>
        </p:txBody>
      </p:sp>
      <p:sp>
        <p:nvSpPr>
          <p:cNvPr id="79" name="Text Box 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92338" y="1103313"/>
            <a:ext cx="723900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C#m9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558800" y="1106488"/>
            <a:ext cx="874713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E2maj7</a:t>
            </a:r>
          </a:p>
        </p:txBody>
      </p:sp>
      <p:sp>
        <p:nvSpPr>
          <p:cNvPr id="90" name="Text Box 9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561138" y="1125538"/>
            <a:ext cx="527050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" name="Text Box 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86288" y="1125538"/>
            <a:ext cx="744537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" name="Text Box 9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165475" y="1106488"/>
            <a:ext cx="912813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G#/C#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9" name="Text Box 9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165475" y="2597150"/>
            <a:ext cx="7493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G#aug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" name="Text Box 9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698625" y="2617788"/>
            <a:ext cx="1041400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G#sus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/C#</a:t>
            </a:r>
          </a:p>
        </p:txBody>
      </p:sp>
      <p:sp>
        <p:nvSpPr>
          <p:cNvPr id="125" name="Text Box 9"/>
          <p:cNvSpPr txBox="1">
            <a:spLocks noChangeArrowheads="1"/>
          </p:cNvSpPr>
          <p:nvPr/>
        </p:nvSpPr>
        <p:spPr bwMode="auto">
          <a:xfrm>
            <a:off x="-14288" y="331788"/>
            <a:ext cx="514351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V1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-14288" y="5457825"/>
            <a:ext cx="9155113" cy="757238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69" name="Text Box 6"/>
          <p:cNvSpPr txBox="1">
            <a:spLocks noChangeArrowheads="1"/>
          </p:cNvSpPr>
          <p:nvPr/>
        </p:nvSpPr>
        <p:spPr bwMode="auto">
          <a:xfrm>
            <a:off x="1276350" y="5815013"/>
            <a:ext cx="7867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God   Almighty,    Lord of Glory    You  have   called   me friend</a:t>
            </a:r>
          </a:p>
        </p:txBody>
      </p:sp>
      <p:sp>
        <p:nvSpPr>
          <p:cNvPr id="145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101975" y="4722813"/>
            <a:ext cx="43815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" name="Text Box 9"/>
          <p:cNvSpPr txBox="1">
            <a:spLocks noChangeArrowheads="1"/>
          </p:cNvSpPr>
          <p:nvPr/>
        </p:nvSpPr>
        <p:spPr bwMode="auto">
          <a:xfrm>
            <a:off x="12700" y="5459413"/>
            <a:ext cx="9826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Bridge: </a:t>
            </a:r>
          </a:p>
        </p:txBody>
      </p:sp>
      <p:sp>
        <p:nvSpPr>
          <p:cNvPr id="2072" name="Text Box 4"/>
          <p:cNvSpPr txBox="1">
            <a:spLocks noChangeArrowheads="1"/>
          </p:cNvSpPr>
          <p:nvPr/>
        </p:nvSpPr>
        <p:spPr bwMode="auto">
          <a:xfrm>
            <a:off x="1797050" y="3679825"/>
            <a:ext cx="736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    am    a    friend of God       I    am    a    friend of God </a:t>
            </a:r>
          </a:p>
        </p:txBody>
      </p:sp>
      <p:sp>
        <p:nvSpPr>
          <p:cNvPr id="87" name="Text Box 9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914775" y="3332163"/>
            <a:ext cx="693738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7" name="Text Box 9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6694488" y="3355975"/>
            <a:ext cx="625475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Bm9</a:t>
            </a:r>
          </a:p>
        </p:txBody>
      </p:sp>
      <p:sp>
        <p:nvSpPr>
          <p:cNvPr id="117" name="Text Box 9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1993900" y="3338513"/>
            <a:ext cx="79375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C#m7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6" name="Text Box 4"/>
          <p:cNvSpPr txBox="1">
            <a:spLocks noChangeArrowheads="1"/>
          </p:cNvSpPr>
          <p:nvPr/>
        </p:nvSpPr>
        <p:spPr bwMode="auto">
          <a:xfrm>
            <a:off x="1763713" y="4359275"/>
            <a:ext cx="7399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    am    a    friend of God       I    am    a    friend of God </a:t>
            </a:r>
          </a:p>
        </p:txBody>
      </p:sp>
      <p:sp>
        <p:nvSpPr>
          <p:cNvPr id="127" name="Text Box 9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109788" y="4079875"/>
            <a:ext cx="693737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8" name="Text Box 9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4181475" y="4079875"/>
            <a:ext cx="762000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Amaj9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" name="Text Box 9"/>
          <p:cNvSpPr txBox="1">
            <a:spLocks noChangeArrowheads="1"/>
          </p:cNvSpPr>
          <p:nvPr/>
        </p:nvSpPr>
        <p:spPr bwMode="auto">
          <a:xfrm>
            <a:off x="5600700" y="4081463"/>
            <a:ext cx="614363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E/G#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" name="Text Box 9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6999288" y="4064000"/>
            <a:ext cx="817562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Gmaj7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1" name="Text Box 4"/>
          <p:cNvSpPr txBox="1">
            <a:spLocks noChangeArrowheads="1"/>
          </p:cNvSpPr>
          <p:nvPr/>
        </p:nvSpPr>
        <p:spPr bwMode="auto">
          <a:xfrm>
            <a:off x="1712913" y="5057775"/>
            <a:ext cx="7413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He calls me friend                    He  calls   me  friend</a:t>
            </a:r>
          </a:p>
        </p:txBody>
      </p:sp>
      <p:sp>
        <p:nvSpPr>
          <p:cNvPr id="135" name="Text Box 9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5330825" y="4759325"/>
            <a:ext cx="817563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F#sus7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6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507163" y="4760913"/>
            <a:ext cx="43815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7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903538" y="2095500"/>
            <a:ext cx="4381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8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389313" y="2095500"/>
            <a:ext cx="4381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4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789113" y="2095500"/>
            <a:ext cx="1017587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Punch Hit: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4" name="Text Box 9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2022475" y="5491163"/>
            <a:ext cx="76200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Amaj9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08388" y="5494338"/>
            <a:ext cx="735012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E2/G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9" name="Text Box 9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373688" y="5521325"/>
            <a:ext cx="950912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</a:t>
            </a:r>
            <a:r>
              <a:rPr lang="en-US" sz="1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(4)</a:t>
            </a:r>
          </a:p>
        </p:txBody>
      </p:sp>
      <p:sp>
        <p:nvSpPr>
          <p:cNvPr id="160" name="Text Box 9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7210425" y="5521325"/>
            <a:ext cx="7620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Amaj9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1" name="Text Box 9"/>
          <p:cNvSpPr txBox="1">
            <a:spLocks noChangeArrowheads="1"/>
          </p:cNvSpPr>
          <p:nvPr/>
        </p:nvSpPr>
        <p:spPr bwMode="auto">
          <a:xfrm>
            <a:off x="8016875" y="5537200"/>
            <a:ext cx="1103313" cy="554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Last time:</a:t>
            </a: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E2/B</a:t>
            </a: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2" name="Text Box 9"/>
          <p:cNvSpPr txBox="1">
            <a:spLocks noChangeArrowheads="1"/>
          </p:cNvSpPr>
          <p:nvPr/>
        </p:nvSpPr>
        <p:spPr bwMode="auto">
          <a:xfrm>
            <a:off x="1116013" y="5459413"/>
            <a:ext cx="582612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4X</a:t>
            </a: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4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428875" y="371475"/>
            <a:ext cx="4381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5" name="Text Box 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561138" y="377825"/>
            <a:ext cx="4381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395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9525" y="5059363"/>
            <a:ext cx="9144000" cy="16764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80"/>
          <p:cNvSpPr>
            <a:spLocks noChangeArrowheads="1"/>
          </p:cNvSpPr>
          <p:nvPr/>
        </p:nvSpPr>
        <p:spPr bwMode="auto">
          <a:xfrm>
            <a:off x="9525" y="2468563"/>
            <a:ext cx="9144000" cy="25908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2" name="Rectangle 79"/>
          <p:cNvSpPr>
            <a:spLocks noChangeArrowheads="1"/>
          </p:cNvSpPr>
          <p:nvPr/>
        </p:nvSpPr>
        <p:spPr bwMode="auto">
          <a:xfrm>
            <a:off x="9525" y="487363"/>
            <a:ext cx="9144000" cy="1981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9525" y="140176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FFFF"/>
                </a:solidFill>
              </a:rPr>
              <a:t>My heart’s not content so I’m yearning                       To be close and made true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9525" y="208756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FFFF"/>
                </a:solidFill>
              </a:rPr>
              <a:t>Do with me what You choose             So I can be a vessel You pour through</a:t>
            </a: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9525" y="79216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FFFF"/>
                </a:solidFill>
              </a:rPr>
              <a:t>Your mercies are new every morning                  So I run to You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1000125" y="4873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2295525" y="4873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3133725" y="4873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4276725" y="487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6334125" y="487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1762125" y="17827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3133725" y="17827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5287" name="Text Box 2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581525" y="17827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5191125" y="17827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5800725" y="17827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6257925" y="17827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7400925" y="17827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1304925" y="10969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2295525" y="10969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3743325" y="10969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6334125" y="10969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2072" name="Text Box 33"/>
          <p:cNvSpPr txBox="1">
            <a:spLocks noChangeArrowheads="1"/>
          </p:cNvSpPr>
          <p:nvPr/>
        </p:nvSpPr>
        <p:spPr bwMode="auto">
          <a:xfrm>
            <a:off x="9525" y="28495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Every day I seek Your face             To bathe myself in Your sweet grace   </a:t>
            </a:r>
          </a:p>
        </p:txBody>
      </p:sp>
      <p:sp>
        <p:nvSpPr>
          <p:cNvPr id="2073" name="Text Box 34"/>
          <p:cNvSpPr txBox="1">
            <a:spLocks noChangeArrowheads="1"/>
          </p:cNvSpPr>
          <p:nvPr/>
        </p:nvSpPr>
        <p:spPr bwMode="auto">
          <a:xfrm>
            <a:off x="9525" y="34591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I need your strength to wash over me</a:t>
            </a:r>
          </a:p>
        </p:txBody>
      </p:sp>
      <p:sp>
        <p:nvSpPr>
          <p:cNvPr id="2074" name="Text Box 35"/>
          <p:cNvSpPr txBox="1">
            <a:spLocks noChangeArrowheads="1"/>
          </p:cNvSpPr>
          <p:nvPr/>
        </p:nvSpPr>
        <p:spPr bwMode="auto">
          <a:xfrm>
            <a:off x="9525" y="40687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Father I need You to pick me up          And heal me with Your gentle touch   </a:t>
            </a:r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9525" y="46783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Lord I need Your love.            Lord, I receive Your love</a:t>
            </a:r>
          </a:p>
        </p:txBody>
      </p:sp>
      <p:sp>
        <p:nvSpPr>
          <p:cNvPr id="2076" name="Text Box 37"/>
          <p:cNvSpPr txBox="1">
            <a:spLocks noChangeArrowheads="1"/>
          </p:cNvSpPr>
          <p:nvPr/>
        </p:nvSpPr>
        <p:spPr bwMode="auto">
          <a:xfrm>
            <a:off x="9525" y="55165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I will run after You       Seek to be made true       I need so much of You</a:t>
            </a:r>
          </a:p>
        </p:txBody>
      </p:sp>
      <p:sp>
        <p:nvSpPr>
          <p:cNvPr id="2077" name="Text Box 38"/>
          <p:cNvSpPr txBox="1">
            <a:spLocks noChangeArrowheads="1"/>
          </p:cNvSpPr>
          <p:nvPr/>
        </p:nvSpPr>
        <p:spPr bwMode="auto">
          <a:xfrm>
            <a:off x="9525" y="62023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I will walk in Your grace      To that hiding place       Where I find more of You</a:t>
            </a:r>
          </a:p>
        </p:txBody>
      </p:sp>
      <p:sp>
        <p:nvSpPr>
          <p:cNvPr id="1675303" name="Text Box 39"/>
          <p:cNvSpPr txBox="1">
            <a:spLocks noChangeArrowheads="1"/>
          </p:cNvSpPr>
          <p:nvPr/>
        </p:nvSpPr>
        <p:spPr bwMode="auto">
          <a:xfrm>
            <a:off x="1685925" y="25447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304" name="Text Box 40"/>
          <p:cNvSpPr txBox="1">
            <a:spLocks noChangeArrowheads="1"/>
          </p:cNvSpPr>
          <p:nvPr/>
        </p:nvSpPr>
        <p:spPr bwMode="auto">
          <a:xfrm>
            <a:off x="4657725" y="25447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305" name="Text Box 41"/>
          <p:cNvSpPr txBox="1">
            <a:spLocks noChangeArrowheads="1"/>
          </p:cNvSpPr>
          <p:nvPr/>
        </p:nvSpPr>
        <p:spPr bwMode="auto">
          <a:xfrm>
            <a:off x="5953125" y="25447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1675306" name="Text Box 42"/>
          <p:cNvSpPr txBox="1">
            <a:spLocks noChangeArrowheads="1"/>
          </p:cNvSpPr>
          <p:nvPr/>
        </p:nvSpPr>
        <p:spPr bwMode="auto">
          <a:xfrm>
            <a:off x="2981325" y="3154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</a:p>
        </p:txBody>
      </p:sp>
      <p:sp>
        <p:nvSpPr>
          <p:cNvPr id="1675307" name="Text Box 4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71925" y="3154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08" name="Text Box 44"/>
          <p:cNvSpPr txBox="1">
            <a:spLocks noChangeArrowheads="1"/>
          </p:cNvSpPr>
          <p:nvPr/>
        </p:nvSpPr>
        <p:spPr bwMode="auto">
          <a:xfrm>
            <a:off x="5038725" y="31543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</a:p>
        </p:txBody>
      </p:sp>
      <p:sp>
        <p:nvSpPr>
          <p:cNvPr id="1675309" name="Text Box 45"/>
          <p:cNvSpPr txBox="1">
            <a:spLocks noChangeArrowheads="1"/>
          </p:cNvSpPr>
          <p:nvPr/>
        </p:nvSpPr>
        <p:spPr bwMode="auto">
          <a:xfrm>
            <a:off x="5724525" y="31543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10" name="Text Box 46"/>
          <p:cNvSpPr txBox="1">
            <a:spLocks noChangeArrowheads="1"/>
          </p:cNvSpPr>
          <p:nvPr/>
        </p:nvSpPr>
        <p:spPr bwMode="auto">
          <a:xfrm>
            <a:off x="1533525" y="37639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311" name="Text Box 47"/>
          <p:cNvSpPr txBox="1">
            <a:spLocks noChangeArrowheads="1"/>
          </p:cNvSpPr>
          <p:nvPr/>
        </p:nvSpPr>
        <p:spPr bwMode="auto">
          <a:xfrm>
            <a:off x="4886325" y="37639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312" name="Text Box 48"/>
          <p:cNvSpPr txBox="1">
            <a:spLocks noChangeArrowheads="1"/>
          </p:cNvSpPr>
          <p:nvPr/>
        </p:nvSpPr>
        <p:spPr bwMode="auto">
          <a:xfrm>
            <a:off x="6562725" y="37639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1675313" name="Text Box 49"/>
          <p:cNvSpPr txBox="1">
            <a:spLocks noChangeArrowheads="1"/>
          </p:cNvSpPr>
          <p:nvPr/>
        </p:nvSpPr>
        <p:spPr bwMode="auto">
          <a:xfrm>
            <a:off x="2219325" y="4373563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</a:p>
        </p:txBody>
      </p:sp>
      <p:sp>
        <p:nvSpPr>
          <p:cNvPr id="1675314" name="Text Box 50"/>
          <p:cNvSpPr txBox="1">
            <a:spLocks noChangeArrowheads="1"/>
          </p:cNvSpPr>
          <p:nvPr/>
        </p:nvSpPr>
        <p:spPr bwMode="auto">
          <a:xfrm>
            <a:off x="2676525" y="4373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315" name="Text Box 51"/>
          <p:cNvSpPr txBox="1">
            <a:spLocks noChangeArrowheads="1"/>
          </p:cNvSpPr>
          <p:nvPr/>
        </p:nvSpPr>
        <p:spPr bwMode="auto">
          <a:xfrm>
            <a:off x="3743325" y="4373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316" name="Text Box 52"/>
          <p:cNvSpPr txBox="1">
            <a:spLocks noChangeArrowheads="1"/>
          </p:cNvSpPr>
          <p:nvPr/>
        </p:nvSpPr>
        <p:spPr bwMode="auto">
          <a:xfrm>
            <a:off x="4810125" y="4373563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</a:p>
        </p:txBody>
      </p:sp>
      <p:sp>
        <p:nvSpPr>
          <p:cNvPr id="1675317" name="Text Box 53"/>
          <p:cNvSpPr txBox="1">
            <a:spLocks noChangeArrowheads="1"/>
          </p:cNvSpPr>
          <p:nvPr/>
        </p:nvSpPr>
        <p:spPr bwMode="auto">
          <a:xfrm>
            <a:off x="5267325" y="4373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318" name="Text Box 54"/>
          <p:cNvSpPr txBox="1">
            <a:spLocks noChangeArrowheads="1"/>
          </p:cNvSpPr>
          <p:nvPr/>
        </p:nvSpPr>
        <p:spPr bwMode="auto">
          <a:xfrm>
            <a:off x="6257925" y="4373563"/>
            <a:ext cx="1066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  A</a:t>
            </a:r>
          </a:p>
        </p:txBody>
      </p:sp>
      <p:sp>
        <p:nvSpPr>
          <p:cNvPr id="1675319" name="Text Box 55"/>
          <p:cNvSpPr txBox="1">
            <a:spLocks noChangeArrowheads="1"/>
          </p:cNvSpPr>
          <p:nvPr/>
        </p:nvSpPr>
        <p:spPr bwMode="auto">
          <a:xfrm>
            <a:off x="14573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20" name="Text Box 56"/>
          <p:cNvSpPr txBox="1">
            <a:spLocks noChangeArrowheads="1"/>
          </p:cNvSpPr>
          <p:nvPr/>
        </p:nvSpPr>
        <p:spPr bwMode="auto">
          <a:xfrm>
            <a:off x="35909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21" name="Text Box 57"/>
          <p:cNvSpPr txBox="1">
            <a:spLocks noChangeArrowheads="1"/>
          </p:cNvSpPr>
          <p:nvPr/>
        </p:nvSpPr>
        <p:spPr bwMode="auto">
          <a:xfrm>
            <a:off x="55721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25" name="Text Box 6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990725" y="52117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26" name="Text Box 62"/>
          <p:cNvSpPr txBox="1">
            <a:spLocks noChangeArrowheads="1"/>
          </p:cNvSpPr>
          <p:nvPr/>
        </p:nvSpPr>
        <p:spPr bwMode="auto">
          <a:xfrm>
            <a:off x="29051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5327" name="Text Box 6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71925" y="52117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28" name="Text Box 64"/>
          <p:cNvSpPr txBox="1">
            <a:spLocks noChangeArrowheads="1"/>
          </p:cNvSpPr>
          <p:nvPr/>
        </p:nvSpPr>
        <p:spPr bwMode="auto">
          <a:xfrm>
            <a:off x="48863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5329" name="Text Box 65"/>
          <p:cNvSpPr txBox="1">
            <a:spLocks noChangeArrowheads="1"/>
          </p:cNvSpPr>
          <p:nvPr/>
        </p:nvSpPr>
        <p:spPr bwMode="auto">
          <a:xfrm>
            <a:off x="5953125" y="52117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30" name="Text Box 66"/>
          <p:cNvSpPr txBox="1">
            <a:spLocks noChangeArrowheads="1"/>
          </p:cNvSpPr>
          <p:nvPr/>
        </p:nvSpPr>
        <p:spPr bwMode="auto">
          <a:xfrm>
            <a:off x="67151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5331" name="Text Box 67"/>
          <p:cNvSpPr txBox="1">
            <a:spLocks noChangeArrowheads="1"/>
          </p:cNvSpPr>
          <p:nvPr/>
        </p:nvSpPr>
        <p:spPr bwMode="auto">
          <a:xfrm>
            <a:off x="7172325" y="5211763"/>
            <a:ext cx="1676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 - D/F# - Em</a:t>
            </a:r>
          </a:p>
        </p:txBody>
      </p:sp>
      <p:sp>
        <p:nvSpPr>
          <p:cNvPr id="1675332" name="Text Box 68"/>
          <p:cNvSpPr txBox="1">
            <a:spLocks noChangeArrowheads="1"/>
          </p:cNvSpPr>
          <p:nvPr/>
        </p:nvSpPr>
        <p:spPr bwMode="auto">
          <a:xfrm>
            <a:off x="1228725" y="5897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33" name="Text Box 69"/>
          <p:cNvSpPr txBox="1">
            <a:spLocks noChangeArrowheads="1"/>
          </p:cNvSpPr>
          <p:nvPr/>
        </p:nvSpPr>
        <p:spPr bwMode="auto">
          <a:xfrm>
            <a:off x="3133725" y="5897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34" name="Text Box 70"/>
          <p:cNvSpPr txBox="1">
            <a:spLocks noChangeArrowheads="1"/>
          </p:cNvSpPr>
          <p:nvPr/>
        </p:nvSpPr>
        <p:spPr bwMode="auto">
          <a:xfrm>
            <a:off x="5343525" y="5897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1675335" name="Text Box 7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85925" y="5897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36" name="Text Box 72"/>
          <p:cNvSpPr txBox="1">
            <a:spLocks noChangeArrowheads="1"/>
          </p:cNvSpPr>
          <p:nvPr/>
        </p:nvSpPr>
        <p:spPr bwMode="auto">
          <a:xfrm>
            <a:off x="2600325" y="5897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5337" name="Text Box 7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0525" y="5897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38" name="Text Box 74"/>
          <p:cNvSpPr txBox="1">
            <a:spLocks noChangeArrowheads="1"/>
          </p:cNvSpPr>
          <p:nvPr/>
        </p:nvSpPr>
        <p:spPr bwMode="auto">
          <a:xfrm>
            <a:off x="4886325" y="5897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5340" name="Text Box 76"/>
          <p:cNvSpPr txBox="1">
            <a:spLocks noChangeArrowheads="1"/>
          </p:cNvSpPr>
          <p:nvPr/>
        </p:nvSpPr>
        <p:spPr bwMode="auto">
          <a:xfrm>
            <a:off x="6181725" y="5897563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A2/F#</a:t>
            </a:r>
          </a:p>
        </p:txBody>
      </p:sp>
      <p:sp>
        <p:nvSpPr>
          <p:cNvPr id="1675341" name="Text Box 77"/>
          <p:cNvSpPr txBox="1">
            <a:spLocks noChangeArrowheads="1"/>
          </p:cNvSpPr>
          <p:nvPr/>
        </p:nvSpPr>
        <p:spPr bwMode="auto">
          <a:xfrm>
            <a:off x="7248525" y="5897563"/>
            <a:ext cx="1905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 - D/F# - Em   D</a:t>
            </a:r>
          </a:p>
        </p:txBody>
      </p:sp>
      <p:sp>
        <p:nvSpPr>
          <p:cNvPr id="1675342" name="Text Box 7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5725" y="5897563"/>
            <a:ext cx="1066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  A</a:t>
            </a:r>
          </a:p>
        </p:txBody>
      </p:sp>
      <p:sp>
        <p:nvSpPr>
          <p:cNvPr id="2114" name="Rectangle 2"/>
          <p:cNvSpPr>
            <a:spLocks noChangeArrowheads="1"/>
          </p:cNvSpPr>
          <p:nvPr/>
        </p:nvSpPr>
        <p:spPr bwMode="auto">
          <a:xfrm>
            <a:off x="9525" y="0"/>
            <a:ext cx="9144000" cy="4873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" name="Text Box 7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97713" y="490538"/>
            <a:ext cx="685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72" name="Text Box 74"/>
          <p:cNvSpPr txBox="1">
            <a:spLocks noChangeArrowheads="1"/>
          </p:cNvSpPr>
          <p:nvPr/>
        </p:nvSpPr>
        <p:spPr bwMode="auto">
          <a:xfrm>
            <a:off x="7783513" y="490538"/>
            <a:ext cx="381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73" name="Text Box 7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288213" y="1150938"/>
            <a:ext cx="685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74" name="Text Box 74"/>
          <p:cNvSpPr txBox="1">
            <a:spLocks noChangeArrowheads="1"/>
          </p:cNvSpPr>
          <p:nvPr/>
        </p:nvSpPr>
        <p:spPr bwMode="auto">
          <a:xfrm>
            <a:off x="7974013" y="1150938"/>
            <a:ext cx="381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8276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9050" y="0"/>
            <a:ext cx="9151938" cy="17986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1674284"/>
          <p:cNvSpPr>
            <a:spLocks noChangeArrowheads="1"/>
          </p:cNvSpPr>
          <p:nvPr/>
        </p:nvSpPr>
        <p:spPr bwMode="auto">
          <a:xfrm>
            <a:off x="-19050" y="1765300"/>
            <a:ext cx="9144000" cy="12065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74244" name="TextBox 1674243"/>
          <p:cNvSpPr txBox="1">
            <a:spLocks noChangeArrowheads="1"/>
          </p:cNvSpPr>
          <p:nvPr/>
        </p:nvSpPr>
        <p:spPr bwMode="auto">
          <a:xfrm>
            <a:off x="7938" y="304800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Welcome into this place    Welcome into this broken </a:t>
            </a:r>
            <a:r>
              <a:rPr lang="en-US" sz="1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ves</a:t>
            </a: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---------</a:t>
            </a:r>
            <a:r>
              <a:rPr lang="en-US" sz="1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sel</a:t>
            </a:r>
            <a:endParaRPr lang="en-US" sz="1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674245" name="TextBox 1674244"/>
          <p:cNvSpPr txBox="1">
            <a:spLocks noChangeArrowheads="1"/>
          </p:cNvSpPr>
          <p:nvPr/>
        </p:nvSpPr>
        <p:spPr bwMode="auto">
          <a:xfrm>
            <a:off x="-7938" y="0"/>
            <a:ext cx="609601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47" name="TextBox 1674246"/>
          <p:cNvSpPr txBox="1">
            <a:spLocks noChangeArrowheads="1"/>
          </p:cNvSpPr>
          <p:nvPr/>
        </p:nvSpPr>
        <p:spPr bwMode="auto">
          <a:xfrm>
            <a:off x="7938" y="873125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desire to abide   in the praises of Your people</a:t>
            </a:r>
          </a:p>
        </p:txBody>
      </p:sp>
      <p:sp>
        <p:nvSpPr>
          <p:cNvPr id="1674249" name="TextBox 1674248"/>
          <p:cNvSpPr txBox="1">
            <a:spLocks noChangeArrowheads="1"/>
          </p:cNvSpPr>
          <p:nvPr/>
        </p:nvSpPr>
        <p:spPr bwMode="auto">
          <a:xfrm>
            <a:off x="0" y="146208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we lift our hands and we lift our hearts         as we   offer this praise unto Your Name</a:t>
            </a:r>
          </a:p>
        </p:txBody>
      </p:sp>
      <p:sp>
        <p:nvSpPr>
          <p:cNvPr id="1674252" name="TextBox 1674251"/>
          <p:cNvSpPr txBox="1">
            <a:spLocks noChangeArrowheads="1"/>
          </p:cNvSpPr>
          <p:nvPr/>
        </p:nvSpPr>
        <p:spPr bwMode="auto">
          <a:xfrm>
            <a:off x="7239000" y="1192213"/>
            <a:ext cx="38893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3" name="TextBox 1674252"/>
          <p:cNvSpPr txBox="1">
            <a:spLocks noChangeArrowheads="1"/>
          </p:cNvSpPr>
          <p:nvPr/>
        </p:nvSpPr>
        <p:spPr bwMode="auto">
          <a:xfrm>
            <a:off x="1439863" y="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4" name="TextBox 1674253"/>
          <p:cNvSpPr txBox="1">
            <a:spLocks noChangeArrowheads="1"/>
          </p:cNvSpPr>
          <p:nvPr/>
        </p:nvSpPr>
        <p:spPr bwMode="auto">
          <a:xfrm>
            <a:off x="2278063" y="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5" name="TextBox 1674254"/>
          <p:cNvSpPr txBox="1">
            <a:spLocks noChangeArrowheads="1"/>
          </p:cNvSpPr>
          <p:nvPr/>
        </p:nvSpPr>
        <p:spPr bwMode="auto">
          <a:xfrm>
            <a:off x="3954463" y="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6" name="TextBox 1674255"/>
          <p:cNvSpPr txBox="1">
            <a:spLocks noChangeArrowheads="1"/>
          </p:cNvSpPr>
          <p:nvPr/>
        </p:nvSpPr>
        <p:spPr bwMode="auto">
          <a:xfrm>
            <a:off x="4491038" y="-1588"/>
            <a:ext cx="65563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Bb/C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7" name="TextBox 1674256"/>
          <p:cNvSpPr txBox="1">
            <a:spLocks noChangeArrowheads="1"/>
          </p:cNvSpPr>
          <p:nvPr/>
        </p:nvSpPr>
        <p:spPr bwMode="auto">
          <a:xfrm>
            <a:off x="5257800" y="0"/>
            <a:ext cx="61753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C/Bb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8" name="TextBox 1674257"/>
          <p:cNvSpPr txBox="1">
            <a:spLocks noChangeArrowheads="1"/>
          </p:cNvSpPr>
          <p:nvPr/>
        </p:nvSpPr>
        <p:spPr bwMode="auto">
          <a:xfrm>
            <a:off x="407988" y="598488"/>
            <a:ext cx="636587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59" name="TextBox 1674258"/>
          <p:cNvSpPr txBox="1">
            <a:spLocks noChangeArrowheads="1"/>
          </p:cNvSpPr>
          <p:nvPr/>
        </p:nvSpPr>
        <p:spPr bwMode="auto">
          <a:xfrm>
            <a:off x="2389188" y="569913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Dsus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0" name="TextBox 1674259"/>
          <p:cNvSpPr txBox="1">
            <a:spLocks noChangeArrowheads="1"/>
          </p:cNvSpPr>
          <p:nvPr/>
        </p:nvSpPr>
        <p:spPr bwMode="auto">
          <a:xfrm>
            <a:off x="3806825" y="57785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1" name="TextBox 1674260"/>
          <p:cNvSpPr txBox="1">
            <a:spLocks noChangeArrowheads="1"/>
          </p:cNvSpPr>
          <p:nvPr/>
        </p:nvSpPr>
        <p:spPr bwMode="auto">
          <a:xfrm>
            <a:off x="503238" y="1184275"/>
            <a:ext cx="54133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2" name="TextBox 1674261"/>
          <p:cNvSpPr txBox="1">
            <a:spLocks noChangeArrowheads="1"/>
          </p:cNvSpPr>
          <p:nvPr/>
        </p:nvSpPr>
        <p:spPr bwMode="auto">
          <a:xfrm>
            <a:off x="1252538" y="1185863"/>
            <a:ext cx="530225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3" name="TextBox 1674262"/>
          <p:cNvSpPr txBox="1">
            <a:spLocks noChangeArrowheads="1"/>
          </p:cNvSpPr>
          <p:nvPr/>
        </p:nvSpPr>
        <p:spPr bwMode="auto">
          <a:xfrm>
            <a:off x="2392363" y="1192213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4" name="TextBox 1674263"/>
          <p:cNvSpPr txBox="1">
            <a:spLocks noChangeArrowheads="1"/>
          </p:cNvSpPr>
          <p:nvPr/>
        </p:nvSpPr>
        <p:spPr bwMode="auto">
          <a:xfrm>
            <a:off x="3074988" y="1193800"/>
            <a:ext cx="65881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5" name="TextBox 1674264"/>
          <p:cNvSpPr txBox="1">
            <a:spLocks noChangeArrowheads="1"/>
          </p:cNvSpPr>
          <p:nvPr/>
        </p:nvSpPr>
        <p:spPr bwMode="auto">
          <a:xfrm>
            <a:off x="3802063" y="1209675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6" name="TextBox 1674265"/>
          <p:cNvSpPr txBox="1">
            <a:spLocks noChangeArrowheads="1"/>
          </p:cNvSpPr>
          <p:nvPr/>
        </p:nvSpPr>
        <p:spPr bwMode="auto">
          <a:xfrm>
            <a:off x="4703763" y="1193800"/>
            <a:ext cx="630237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7" name="TextBox 1674266"/>
          <p:cNvSpPr txBox="1">
            <a:spLocks noChangeArrowheads="1"/>
          </p:cNvSpPr>
          <p:nvPr/>
        </p:nvSpPr>
        <p:spPr bwMode="auto">
          <a:xfrm>
            <a:off x="5418138" y="1184275"/>
            <a:ext cx="827087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Gm7/C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9" name="TextBox 1674268"/>
          <p:cNvSpPr txBox="1">
            <a:spLocks noChangeArrowheads="1"/>
          </p:cNvSpPr>
          <p:nvPr/>
        </p:nvSpPr>
        <p:spPr bwMode="auto">
          <a:xfrm>
            <a:off x="-42863" y="2024063"/>
            <a:ext cx="9144001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Creation declares your glory,    the universe declares your majesty</a:t>
            </a:r>
          </a:p>
        </p:txBody>
      </p:sp>
      <p:sp>
        <p:nvSpPr>
          <p:cNvPr id="1674270" name="TextBox 1674269"/>
          <p:cNvSpPr txBox="1">
            <a:spLocks noChangeArrowheads="1"/>
          </p:cNvSpPr>
          <p:nvPr/>
        </p:nvSpPr>
        <p:spPr bwMode="auto">
          <a:xfrm>
            <a:off x="-42863" y="2633663"/>
            <a:ext cx="9144001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Yet    you      choose to abide in the praises of your people    So we lift to you this offering of praise</a:t>
            </a:r>
          </a:p>
        </p:txBody>
      </p:sp>
      <p:sp>
        <p:nvSpPr>
          <p:cNvPr id="1674272" name="TextBox 1674271"/>
          <p:cNvSpPr txBox="1">
            <a:spLocks noChangeArrowheads="1"/>
          </p:cNvSpPr>
          <p:nvPr/>
        </p:nvSpPr>
        <p:spPr bwMode="auto">
          <a:xfrm>
            <a:off x="-11113" y="1765300"/>
            <a:ext cx="609601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3" name="TextBox 1674272"/>
          <p:cNvSpPr txBox="1">
            <a:spLocks noChangeArrowheads="1"/>
          </p:cNvSpPr>
          <p:nvPr/>
        </p:nvSpPr>
        <p:spPr bwMode="auto">
          <a:xfrm>
            <a:off x="1970088" y="17653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4" name="TextBox 1674273"/>
          <p:cNvSpPr txBox="1">
            <a:spLocks noChangeArrowheads="1"/>
          </p:cNvSpPr>
          <p:nvPr/>
        </p:nvSpPr>
        <p:spPr bwMode="auto">
          <a:xfrm>
            <a:off x="3036888" y="1765300"/>
            <a:ext cx="449262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5" name="TextBox 1674274"/>
          <p:cNvSpPr txBox="1">
            <a:spLocks noChangeArrowheads="1"/>
          </p:cNvSpPr>
          <p:nvPr/>
        </p:nvSpPr>
        <p:spPr bwMode="auto">
          <a:xfrm>
            <a:off x="3798888" y="17653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6" name="TextBox 1674275"/>
          <p:cNvSpPr txBox="1">
            <a:spLocks noChangeArrowheads="1"/>
          </p:cNvSpPr>
          <p:nvPr/>
        </p:nvSpPr>
        <p:spPr bwMode="auto">
          <a:xfrm>
            <a:off x="5018088" y="17653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Eb2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7" name="TextBox 1674276"/>
          <p:cNvSpPr txBox="1">
            <a:spLocks noChangeArrowheads="1"/>
          </p:cNvSpPr>
          <p:nvPr/>
        </p:nvSpPr>
        <p:spPr bwMode="auto">
          <a:xfrm>
            <a:off x="-33338" y="2343150"/>
            <a:ext cx="609601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8" name="TextBox 1674277"/>
          <p:cNvSpPr txBox="1">
            <a:spLocks noChangeArrowheads="1"/>
          </p:cNvSpPr>
          <p:nvPr/>
        </p:nvSpPr>
        <p:spPr bwMode="auto">
          <a:xfrm>
            <a:off x="500063" y="234315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C/Bb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79" name="TextBox 1674278"/>
          <p:cNvSpPr txBox="1">
            <a:spLocks noChangeArrowheads="1"/>
          </p:cNvSpPr>
          <p:nvPr/>
        </p:nvSpPr>
        <p:spPr bwMode="auto">
          <a:xfrm>
            <a:off x="1246188" y="2343150"/>
            <a:ext cx="606425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80" name="TextBox 1674279"/>
          <p:cNvSpPr txBox="1">
            <a:spLocks noChangeArrowheads="1"/>
          </p:cNvSpPr>
          <p:nvPr/>
        </p:nvSpPr>
        <p:spPr bwMode="auto">
          <a:xfrm>
            <a:off x="3109913" y="234315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Dsus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81" name="TextBox 1674280"/>
          <p:cNvSpPr txBox="1">
            <a:spLocks noChangeArrowheads="1"/>
          </p:cNvSpPr>
          <p:nvPr/>
        </p:nvSpPr>
        <p:spPr bwMode="auto">
          <a:xfrm>
            <a:off x="4441825" y="234315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82" name="TextBox 1674281"/>
          <p:cNvSpPr txBox="1">
            <a:spLocks noChangeArrowheads="1"/>
          </p:cNvSpPr>
          <p:nvPr/>
        </p:nvSpPr>
        <p:spPr bwMode="auto">
          <a:xfrm>
            <a:off x="5662613" y="2343150"/>
            <a:ext cx="677862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83" name="TextBox 1674282"/>
          <p:cNvSpPr txBox="1">
            <a:spLocks noChangeArrowheads="1"/>
          </p:cNvSpPr>
          <p:nvPr/>
        </p:nvSpPr>
        <p:spPr bwMode="auto">
          <a:xfrm>
            <a:off x="7077075" y="2346325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84" name="TextBox 1674283"/>
          <p:cNvSpPr txBox="1">
            <a:spLocks noChangeArrowheads="1"/>
          </p:cNvSpPr>
          <p:nvPr/>
        </p:nvSpPr>
        <p:spPr bwMode="auto">
          <a:xfrm>
            <a:off x="7872413" y="2312988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Gm7/C</a:t>
            </a:r>
            <a:endParaRPr lang="en-US" sz="160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3175" y="2922588"/>
            <a:ext cx="9151938" cy="17970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88" name="Rectangle 1674284"/>
          <p:cNvSpPr>
            <a:spLocks noChangeArrowheads="1"/>
          </p:cNvSpPr>
          <p:nvPr/>
        </p:nvSpPr>
        <p:spPr bwMode="auto">
          <a:xfrm>
            <a:off x="-11113" y="4657725"/>
            <a:ext cx="9144001" cy="12065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0163" y="322738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Welcome into this place    Welcome into this broken </a:t>
            </a:r>
            <a:r>
              <a:rPr lang="en-US" sz="1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ves</a:t>
            </a: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---------</a:t>
            </a:r>
            <a:r>
              <a:rPr lang="en-US" sz="1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sel</a:t>
            </a:r>
            <a:endParaRPr lang="en-US" sz="1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4288" y="292258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0163" y="3794125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desire to abide   in the praises of Your people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2225" y="4383088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we lift our hands and we lift our hearts         as we   offer this praise unto Your Name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261225" y="4114800"/>
            <a:ext cx="465138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7" name="TextBox 4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411288" y="2922588"/>
            <a:ext cx="7366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Abm7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8" name="TextBox 4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00288" y="2922588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868738" y="2922588"/>
            <a:ext cx="48895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513263" y="2919413"/>
            <a:ext cx="655637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B/</a:t>
            </a: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280025" y="2922588"/>
            <a:ext cx="703263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Db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2" name="TextBox 5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4488" y="3521075"/>
            <a:ext cx="722312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Bbm7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411413" y="34925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Ebsus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829050" y="3500438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5" name="TextBox 54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7675" y="4106863"/>
            <a:ext cx="61912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Abm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1227138" y="4108450"/>
            <a:ext cx="75088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Gb/Bb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2414588" y="4114800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097213" y="4116388"/>
            <a:ext cx="658812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Bm7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9" name="TextBox 5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73488" y="4130675"/>
            <a:ext cx="584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Ebm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0" name="TextBox 5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19625" y="4116388"/>
            <a:ext cx="7366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Abm7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1" name="TextBox 6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362575" y="4106863"/>
            <a:ext cx="904875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Am7/C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-14288" y="4916488"/>
            <a:ext cx="9144001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Creation declares your glory,    the universe declares your majesty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-14288" y="5526088"/>
            <a:ext cx="9144001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Yet    you      choose to abide in the praises of your people    So we lift to you this offering of praise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-3175" y="4657725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1978025" y="4657725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E/Gb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044825" y="4657725"/>
            <a:ext cx="449263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7" name="TextBox 6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97288" y="4657725"/>
            <a:ext cx="719137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Ebm7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8" name="TextBox 6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026025" y="4657725"/>
            <a:ext cx="788988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Emaj7</a:t>
            </a:r>
            <a:endParaRPr lang="en-US" sz="1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-4763" y="5235575"/>
            <a:ext cx="609601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28638" y="5235575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Db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1274763" y="5235575"/>
            <a:ext cx="69215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Bbm7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3138488" y="5235575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Ebsus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4470400" y="5235575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5691188" y="5235575"/>
            <a:ext cx="711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Abm7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962775" y="5238750"/>
            <a:ext cx="7524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Gb/Bb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7900988" y="5205413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Abm7/D</a:t>
            </a:r>
            <a:endParaRPr lang="en-US" sz="1600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/>
          <p:cNvSpPr/>
          <p:nvPr/>
        </p:nvSpPr>
        <p:spPr bwMode="auto">
          <a:xfrm>
            <a:off x="-52388" y="5753100"/>
            <a:ext cx="9213851" cy="401638"/>
          </a:xfrm>
          <a:prstGeom prst="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0" y="-20638"/>
            <a:ext cx="9185275" cy="379413"/>
          </a:xfrm>
          <a:prstGeom prst="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-11113" y="396875"/>
            <a:ext cx="9172576" cy="12985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549400" y="685800"/>
            <a:ext cx="7608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Lord You are good     and Your mercy   endureth     forever</a:t>
            </a:r>
          </a:p>
        </p:txBody>
      </p:sp>
      <p:sp>
        <p:nvSpPr>
          <p:cNvPr id="82" name="Text Box 9"/>
          <p:cNvSpPr txBox="1">
            <a:spLocks noChangeArrowheads="1"/>
          </p:cNvSpPr>
          <p:nvPr/>
        </p:nvSpPr>
        <p:spPr bwMode="auto">
          <a:xfrm>
            <a:off x="4233863" y="396875"/>
            <a:ext cx="5270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B/E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" name="Text Box 9"/>
          <p:cNvSpPr txBox="1">
            <a:spLocks noChangeArrowheads="1"/>
          </p:cNvSpPr>
          <p:nvPr/>
        </p:nvSpPr>
        <p:spPr bwMode="auto">
          <a:xfrm>
            <a:off x="1644650" y="414338"/>
            <a:ext cx="33655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5908675" y="406400"/>
            <a:ext cx="544513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D/E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-30163" y="6121400"/>
            <a:ext cx="9190038" cy="733425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2D2DB9">
                  <a:lumMod val="75000"/>
                </a:srgbClr>
              </a:solidFill>
            </a:endParaRPr>
          </a:p>
        </p:txBody>
      </p:sp>
      <p:sp>
        <p:nvSpPr>
          <p:cNvPr id="2058" name="Text Box 6"/>
          <p:cNvSpPr txBox="1">
            <a:spLocks noChangeArrowheads="1"/>
          </p:cNvSpPr>
          <p:nvPr/>
        </p:nvSpPr>
        <p:spPr bwMode="auto">
          <a:xfrm>
            <a:off x="1200150" y="6454775"/>
            <a:ext cx="6235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You are good all the time,  all the time  You  are    good!</a:t>
            </a:r>
          </a:p>
        </p:txBody>
      </p:sp>
      <p:sp>
        <p:nvSpPr>
          <p:cNvPr id="153" name="Text Box 9"/>
          <p:cNvSpPr txBox="1">
            <a:spLocks noChangeArrowheads="1"/>
          </p:cNvSpPr>
          <p:nvPr/>
        </p:nvSpPr>
        <p:spPr bwMode="auto">
          <a:xfrm>
            <a:off x="28575" y="6122988"/>
            <a:ext cx="98425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Bridge:</a:t>
            </a:r>
          </a:p>
        </p:txBody>
      </p:sp>
      <p:sp>
        <p:nvSpPr>
          <p:cNvPr id="160" name="Text Box 9"/>
          <p:cNvSpPr txBox="1">
            <a:spLocks noChangeArrowheads="1"/>
          </p:cNvSpPr>
          <p:nvPr/>
        </p:nvSpPr>
        <p:spPr bwMode="auto">
          <a:xfrm>
            <a:off x="6575425" y="398463"/>
            <a:ext cx="549275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A/E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-53975" y="2419350"/>
            <a:ext cx="9215438" cy="3333750"/>
          </a:xfrm>
          <a:prstGeom prst="rect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62" name="Text Box 4"/>
          <p:cNvSpPr txBox="1">
            <a:spLocks noChangeArrowheads="1"/>
          </p:cNvSpPr>
          <p:nvPr/>
        </p:nvSpPr>
        <p:spPr bwMode="auto">
          <a:xfrm>
            <a:off x="1528763" y="2755900"/>
            <a:ext cx="7656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We  worship  You    Hallelujah  Hallelujah</a:t>
            </a:r>
          </a:p>
        </p:txBody>
      </p:sp>
      <p:sp>
        <p:nvSpPr>
          <p:cNvPr id="178" name="Text Box 9"/>
          <p:cNvSpPr txBox="1">
            <a:spLocks noChangeArrowheads="1"/>
          </p:cNvSpPr>
          <p:nvPr/>
        </p:nvSpPr>
        <p:spPr bwMode="auto">
          <a:xfrm>
            <a:off x="0" y="2460625"/>
            <a:ext cx="1052513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Chorus:</a:t>
            </a:r>
          </a:p>
        </p:txBody>
      </p:sp>
      <p:sp>
        <p:nvSpPr>
          <p:cNvPr id="183" name="Text Box 9"/>
          <p:cNvSpPr txBox="1">
            <a:spLocks noChangeArrowheads="1"/>
          </p:cNvSpPr>
          <p:nvPr/>
        </p:nvSpPr>
        <p:spPr bwMode="auto">
          <a:xfrm>
            <a:off x="4802188" y="3144838"/>
            <a:ext cx="282575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65" name="Text Box 4"/>
          <p:cNvSpPr txBox="1">
            <a:spLocks noChangeArrowheads="1"/>
          </p:cNvSpPr>
          <p:nvPr/>
        </p:nvSpPr>
        <p:spPr bwMode="auto">
          <a:xfrm>
            <a:off x="1528763" y="3406775"/>
            <a:ext cx="7656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We   worship  You   for   who   You   are</a:t>
            </a:r>
          </a:p>
        </p:txBody>
      </p:sp>
      <p:sp>
        <p:nvSpPr>
          <p:cNvPr id="186" name="Text Box 9"/>
          <p:cNvSpPr txBox="1">
            <a:spLocks noChangeArrowheads="1"/>
          </p:cNvSpPr>
          <p:nvPr/>
        </p:nvSpPr>
        <p:spPr bwMode="auto">
          <a:xfrm>
            <a:off x="2595563" y="3135313"/>
            <a:ext cx="271462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7" name="Text Box 9"/>
          <p:cNvSpPr txBox="1">
            <a:spLocks noChangeArrowheads="1"/>
          </p:cNvSpPr>
          <p:nvPr/>
        </p:nvSpPr>
        <p:spPr bwMode="auto">
          <a:xfrm>
            <a:off x="6122988" y="-4763"/>
            <a:ext cx="501650" cy="3397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B/E</a:t>
            </a:r>
          </a:p>
        </p:txBody>
      </p:sp>
      <p:sp>
        <p:nvSpPr>
          <p:cNvPr id="198" name="Text Box 9"/>
          <p:cNvSpPr txBox="1">
            <a:spLocks noChangeArrowheads="1"/>
          </p:cNvSpPr>
          <p:nvPr/>
        </p:nvSpPr>
        <p:spPr bwMode="auto">
          <a:xfrm>
            <a:off x="5746750" y="-9525"/>
            <a:ext cx="3238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201" name="Text Box 9"/>
          <p:cNvSpPr txBox="1">
            <a:spLocks noChangeArrowheads="1"/>
          </p:cNvSpPr>
          <p:nvPr/>
        </p:nvSpPr>
        <p:spPr bwMode="auto">
          <a:xfrm>
            <a:off x="6700838" y="-4763"/>
            <a:ext cx="571500" cy="3397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D/E</a:t>
            </a:r>
          </a:p>
        </p:txBody>
      </p:sp>
      <p:sp>
        <p:nvSpPr>
          <p:cNvPr id="202" name="Text Box 9"/>
          <p:cNvSpPr txBox="1">
            <a:spLocks noChangeArrowheads="1"/>
          </p:cNvSpPr>
          <p:nvPr/>
        </p:nvSpPr>
        <p:spPr bwMode="auto">
          <a:xfrm>
            <a:off x="7337425" y="-15875"/>
            <a:ext cx="563563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A/E</a:t>
            </a: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4972050" y="-9525"/>
            <a:ext cx="6731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Intro:</a:t>
            </a:r>
          </a:p>
        </p:txBody>
      </p:sp>
      <p:sp>
        <p:nvSpPr>
          <p:cNvPr id="81" name="Text Box 9"/>
          <p:cNvSpPr txBox="1">
            <a:spLocks noChangeArrowheads="1"/>
          </p:cNvSpPr>
          <p:nvPr/>
        </p:nvSpPr>
        <p:spPr bwMode="auto">
          <a:xfrm>
            <a:off x="0" y="414338"/>
            <a:ext cx="9144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Verse:</a:t>
            </a:r>
          </a:p>
        </p:txBody>
      </p:sp>
      <p:sp>
        <p:nvSpPr>
          <p:cNvPr id="89" name="Text Box 9"/>
          <p:cNvSpPr txBox="1">
            <a:spLocks noChangeArrowheads="1"/>
          </p:cNvSpPr>
          <p:nvPr/>
        </p:nvSpPr>
        <p:spPr bwMode="auto">
          <a:xfrm>
            <a:off x="5181600" y="5770563"/>
            <a:ext cx="23622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Back to Verse</a:t>
            </a:r>
          </a:p>
        </p:txBody>
      </p:sp>
      <p:sp>
        <p:nvSpPr>
          <p:cNvPr id="97" name="Text Box 9"/>
          <p:cNvSpPr txBox="1">
            <a:spLocks noChangeArrowheads="1"/>
          </p:cNvSpPr>
          <p:nvPr/>
        </p:nvSpPr>
        <p:spPr bwMode="auto">
          <a:xfrm>
            <a:off x="7996238" y="-15875"/>
            <a:ext cx="1019175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i="1" dirty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times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-42863" y="1711325"/>
            <a:ext cx="9204326" cy="754063"/>
          </a:xfrm>
          <a:prstGeom prst="rect">
            <a:avLst/>
          </a:prstGeom>
          <a:solidFill>
            <a:srgbClr val="7A000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76" name="Text Box 4"/>
          <p:cNvSpPr txBox="1">
            <a:spLocks noChangeArrowheads="1"/>
          </p:cNvSpPr>
          <p:nvPr/>
        </p:nvSpPr>
        <p:spPr bwMode="auto">
          <a:xfrm>
            <a:off x="1808163" y="2019300"/>
            <a:ext cx="7353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People from every nation and tongue   From generation to generation</a:t>
            </a:r>
          </a:p>
        </p:txBody>
      </p:sp>
      <p:sp>
        <p:nvSpPr>
          <p:cNvPr id="108" name="Text Box 9"/>
          <p:cNvSpPr txBox="1">
            <a:spLocks noChangeArrowheads="1"/>
          </p:cNvSpPr>
          <p:nvPr/>
        </p:nvSpPr>
        <p:spPr bwMode="auto">
          <a:xfrm>
            <a:off x="3187700" y="1711325"/>
            <a:ext cx="5270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B/A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9" name="Text Box 9"/>
          <p:cNvSpPr txBox="1">
            <a:spLocks noChangeArrowheads="1"/>
          </p:cNvSpPr>
          <p:nvPr/>
        </p:nvSpPr>
        <p:spPr bwMode="auto">
          <a:xfrm>
            <a:off x="1860550" y="1719263"/>
            <a:ext cx="36195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11" name="Text Box 9"/>
          <p:cNvSpPr txBox="1">
            <a:spLocks noChangeArrowheads="1"/>
          </p:cNvSpPr>
          <p:nvPr/>
        </p:nvSpPr>
        <p:spPr bwMode="auto">
          <a:xfrm>
            <a:off x="5805488" y="1701800"/>
            <a:ext cx="657225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" name="Text Box 9"/>
          <p:cNvSpPr txBox="1">
            <a:spLocks noChangeArrowheads="1"/>
          </p:cNvSpPr>
          <p:nvPr/>
        </p:nvSpPr>
        <p:spPr bwMode="auto">
          <a:xfrm>
            <a:off x="7783513" y="1695450"/>
            <a:ext cx="549275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D/A</a:t>
            </a:r>
          </a:p>
        </p:txBody>
      </p:sp>
      <p:sp>
        <p:nvSpPr>
          <p:cNvPr id="113" name="Text Box 9"/>
          <p:cNvSpPr txBox="1">
            <a:spLocks noChangeArrowheads="1"/>
          </p:cNvSpPr>
          <p:nvPr/>
        </p:nvSpPr>
        <p:spPr bwMode="auto">
          <a:xfrm>
            <a:off x="-52388" y="1711325"/>
            <a:ext cx="1400176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PreChorus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2082" name="Text Box 4"/>
          <p:cNvSpPr txBox="1">
            <a:spLocks noChangeArrowheads="1"/>
          </p:cNvSpPr>
          <p:nvPr/>
        </p:nvSpPr>
        <p:spPr bwMode="auto">
          <a:xfrm>
            <a:off x="1492250" y="4064000"/>
            <a:ext cx="6162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We  worship   You    Hallelujah  Hallelujah</a:t>
            </a:r>
          </a:p>
        </p:txBody>
      </p:sp>
      <p:sp>
        <p:nvSpPr>
          <p:cNvPr id="2083" name="Text Box 4"/>
          <p:cNvSpPr txBox="1">
            <a:spLocks noChangeArrowheads="1"/>
          </p:cNvSpPr>
          <p:nvPr/>
        </p:nvSpPr>
        <p:spPr bwMode="auto">
          <a:xfrm>
            <a:off x="1484313" y="4730750"/>
            <a:ext cx="7659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We    worship   You   for   who   You   are</a:t>
            </a:r>
          </a:p>
        </p:txBody>
      </p:sp>
      <p:sp>
        <p:nvSpPr>
          <p:cNvPr id="126" name="Text Box 9"/>
          <p:cNvSpPr txBox="1">
            <a:spLocks noChangeArrowheads="1"/>
          </p:cNvSpPr>
          <p:nvPr/>
        </p:nvSpPr>
        <p:spPr bwMode="auto">
          <a:xfrm>
            <a:off x="3846513" y="5130800"/>
            <a:ext cx="66675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A2/7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5" name="Text Box 4"/>
          <p:cNvSpPr txBox="1">
            <a:spLocks noChangeArrowheads="1"/>
          </p:cNvSpPr>
          <p:nvPr/>
        </p:nvSpPr>
        <p:spPr bwMode="auto">
          <a:xfrm>
            <a:off x="1441450" y="5359400"/>
            <a:ext cx="7667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You are good!</a:t>
            </a:r>
          </a:p>
        </p:txBody>
      </p:sp>
      <p:sp>
        <p:nvSpPr>
          <p:cNvPr id="128" name="Text Box 9"/>
          <p:cNvSpPr txBox="1">
            <a:spLocks noChangeArrowheads="1"/>
          </p:cNvSpPr>
          <p:nvPr/>
        </p:nvSpPr>
        <p:spPr bwMode="auto">
          <a:xfrm>
            <a:off x="1982788" y="5130800"/>
            <a:ext cx="687387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9" name="Text Box 9"/>
          <p:cNvSpPr txBox="1">
            <a:spLocks noChangeArrowheads="1"/>
          </p:cNvSpPr>
          <p:nvPr/>
        </p:nvSpPr>
        <p:spPr bwMode="auto">
          <a:xfrm>
            <a:off x="5583238" y="5118100"/>
            <a:ext cx="487362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0" name="Text Box 9"/>
          <p:cNvSpPr txBox="1">
            <a:spLocks noChangeArrowheads="1"/>
          </p:cNvSpPr>
          <p:nvPr/>
        </p:nvSpPr>
        <p:spPr bwMode="auto">
          <a:xfrm>
            <a:off x="4694238" y="5118100"/>
            <a:ext cx="696912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2" name="Text Box 9"/>
          <p:cNvSpPr txBox="1">
            <a:spLocks noChangeArrowheads="1"/>
          </p:cNvSpPr>
          <p:nvPr/>
        </p:nvSpPr>
        <p:spPr bwMode="auto">
          <a:xfrm>
            <a:off x="1536700" y="2462213"/>
            <a:ext cx="276225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33" name="Text Box 9"/>
          <p:cNvSpPr txBox="1">
            <a:spLocks noChangeArrowheads="1"/>
          </p:cNvSpPr>
          <p:nvPr/>
        </p:nvSpPr>
        <p:spPr bwMode="auto">
          <a:xfrm>
            <a:off x="2489200" y="2465388"/>
            <a:ext cx="287338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3143250" y="2465388"/>
            <a:ext cx="263525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35" name="Text Box 9"/>
          <p:cNvSpPr txBox="1">
            <a:spLocks noChangeArrowheads="1"/>
          </p:cNvSpPr>
          <p:nvPr/>
        </p:nvSpPr>
        <p:spPr bwMode="auto">
          <a:xfrm>
            <a:off x="3943350" y="2462213"/>
            <a:ext cx="630238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6" name="Text Box 9"/>
          <p:cNvSpPr txBox="1">
            <a:spLocks noChangeArrowheads="1"/>
          </p:cNvSpPr>
          <p:nvPr/>
        </p:nvSpPr>
        <p:spPr bwMode="auto">
          <a:xfrm>
            <a:off x="1409700" y="3155950"/>
            <a:ext cx="631825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E/G#</a:t>
            </a:r>
          </a:p>
        </p:txBody>
      </p:sp>
      <p:sp>
        <p:nvSpPr>
          <p:cNvPr id="137" name="Text Box 9"/>
          <p:cNvSpPr txBox="1">
            <a:spLocks noChangeArrowheads="1"/>
          </p:cNvSpPr>
          <p:nvPr/>
        </p:nvSpPr>
        <p:spPr bwMode="auto">
          <a:xfrm>
            <a:off x="4100513" y="3136900"/>
            <a:ext cx="436562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</a:p>
        </p:txBody>
      </p:sp>
      <p:sp>
        <p:nvSpPr>
          <p:cNvPr id="139" name="Text Box 9"/>
          <p:cNvSpPr txBox="1">
            <a:spLocks noChangeArrowheads="1"/>
          </p:cNvSpPr>
          <p:nvPr/>
        </p:nvSpPr>
        <p:spPr bwMode="auto">
          <a:xfrm>
            <a:off x="1509713" y="3732213"/>
            <a:ext cx="277812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40" name="Text Box 9"/>
          <p:cNvSpPr txBox="1">
            <a:spLocks noChangeArrowheads="1"/>
          </p:cNvSpPr>
          <p:nvPr/>
        </p:nvSpPr>
        <p:spPr bwMode="auto">
          <a:xfrm>
            <a:off x="2462213" y="3736975"/>
            <a:ext cx="288925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141" name="Text Box 9"/>
          <p:cNvSpPr txBox="1">
            <a:spLocks noChangeArrowheads="1"/>
          </p:cNvSpPr>
          <p:nvPr/>
        </p:nvSpPr>
        <p:spPr bwMode="auto">
          <a:xfrm>
            <a:off x="3116263" y="3736975"/>
            <a:ext cx="265112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42" name="Text Box 9"/>
          <p:cNvSpPr txBox="1">
            <a:spLocks noChangeArrowheads="1"/>
          </p:cNvSpPr>
          <p:nvPr/>
        </p:nvSpPr>
        <p:spPr bwMode="auto">
          <a:xfrm>
            <a:off x="3917950" y="3732213"/>
            <a:ext cx="630238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4" name="Text Box 9"/>
          <p:cNvSpPr txBox="1">
            <a:spLocks noChangeArrowheads="1"/>
          </p:cNvSpPr>
          <p:nvPr/>
        </p:nvSpPr>
        <p:spPr bwMode="auto">
          <a:xfrm>
            <a:off x="5484813" y="4464050"/>
            <a:ext cx="595312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6" name="Text Box 9"/>
          <p:cNvSpPr txBox="1">
            <a:spLocks noChangeArrowheads="1"/>
          </p:cNvSpPr>
          <p:nvPr/>
        </p:nvSpPr>
        <p:spPr bwMode="auto">
          <a:xfrm>
            <a:off x="2511425" y="4445000"/>
            <a:ext cx="604838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8" name="Text Box 9"/>
          <p:cNvSpPr txBox="1">
            <a:spLocks noChangeArrowheads="1"/>
          </p:cNvSpPr>
          <p:nvPr/>
        </p:nvSpPr>
        <p:spPr bwMode="auto">
          <a:xfrm>
            <a:off x="1497013" y="4464050"/>
            <a:ext cx="631825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E/G#</a:t>
            </a:r>
          </a:p>
        </p:txBody>
      </p:sp>
      <p:sp>
        <p:nvSpPr>
          <p:cNvPr id="152" name="Text Box 9"/>
          <p:cNvSpPr txBox="1">
            <a:spLocks noChangeArrowheads="1"/>
          </p:cNvSpPr>
          <p:nvPr/>
        </p:nvSpPr>
        <p:spPr bwMode="auto">
          <a:xfrm>
            <a:off x="4749800" y="4443413"/>
            <a:ext cx="614363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54" name="Text Box 9"/>
          <p:cNvSpPr txBox="1">
            <a:spLocks noChangeArrowheads="1"/>
          </p:cNvSpPr>
          <p:nvPr/>
        </p:nvSpPr>
        <p:spPr bwMode="auto">
          <a:xfrm>
            <a:off x="2863850" y="5113338"/>
            <a:ext cx="796925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Em7/G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5" name="Text Box 9"/>
          <p:cNvSpPr txBox="1">
            <a:spLocks noChangeArrowheads="1"/>
          </p:cNvSpPr>
          <p:nvPr/>
        </p:nvSpPr>
        <p:spPr bwMode="auto">
          <a:xfrm>
            <a:off x="6205538" y="5116513"/>
            <a:ext cx="925512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A2/7/C#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6" name="Text Box 9"/>
          <p:cNvSpPr txBox="1">
            <a:spLocks noChangeArrowheads="1"/>
          </p:cNvSpPr>
          <p:nvPr/>
        </p:nvSpPr>
        <p:spPr bwMode="auto">
          <a:xfrm>
            <a:off x="8124825" y="5103813"/>
            <a:ext cx="487363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7" name="Text Box 9"/>
          <p:cNvSpPr txBox="1">
            <a:spLocks noChangeArrowheads="1"/>
          </p:cNvSpPr>
          <p:nvPr/>
        </p:nvSpPr>
        <p:spPr bwMode="auto">
          <a:xfrm>
            <a:off x="7307263" y="5113338"/>
            <a:ext cx="696912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Am/C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" name="Text Box 9"/>
          <p:cNvSpPr txBox="1">
            <a:spLocks noChangeArrowheads="1"/>
          </p:cNvSpPr>
          <p:nvPr/>
        </p:nvSpPr>
        <p:spPr bwMode="auto">
          <a:xfrm>
            <a:off x="3030538" y="6146800"/>
            <a:ext cx="665162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A2/7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9" name="Text Box 9"/>
          <p:cNvSpPr txBox="1">
            <a:spLocks noChangeArrowheads="1"/>
          </p:cNvSpPr>
          <p:nvPr/>
        </p:nvSpPr>
        <p:spPr bwMode="auto">
          <a:xfrm>
            <a:off x="1166813" y="6146800"/>
            <a:ext cx="687387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" name="Text Box 9"/>
          <p:cNvSpPr txBox="1">
            <a:spLocks noChangeArrowheads="1"/>
          </p:cNvSpPr>
          <p:nvPr/>
        </p:nvSpPr>
        <p:spPr bwMode="auto">
          <a:xfrm>
            <a:off x="4767263" y="6135688"/>
            <a:ext cx="487362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8" name="Text Box 9"/>
          <p:cNvSpPr txBox="1">
            <a:spLocks noChangeArrowheads="1"/>
          </p:cNvSpPr>
          <p:nvPr/>
        </p:nvSpPr>
        <p:spPr bwMode="auto">
          <a:xfrm>
            <a:off x="4013200" y="6154738"/>
            <a:ext cx="636588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9" name="Text Box 9"/>
          <p:cNvSpPr txBox="1">
            <a:spLocks noChangeArrowheads="1"/>
          </p:cNvSpPr>
          <p:nvPr/>
        </p:nvSpPr>
        <p:spPr bwMode="auto">
          <a:xfrm>
            <a:off x="2046288" y="6130925"/>
            <a:ext cx="798512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Em7/G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0" name="Text Box 9"/>
          <p:cNvSpPr txBox="1">
            <a:spLocks noChangeArrowheads="1"/>
          </p:cNvSpPr>
          <p:nvPr/>
        </p:nvSpPr>
        <p:spPr bwMode="auto">
          <a:xfrm>
            <a:off x="5581650" y="6154738"/>
            <a:ext cx="925513" cy="339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A2/7/C#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1" name="Text Box 9"/>
          <p:cNvSpPr txBox="1">
            <a:spLocks noChangeArrowheads="1"/>
          </p:cNvSpPr>
          <p:nvPr/>
        </p:nvSpPr>
        <p:spPr bwMode="auto">
          <a:xfrm>
            <a:off x="7777163" y="6175375"/>
            <a:ext cx="487362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2" name="Text Box 9"/>
          <p:cNvSpPr txBox="1">
            <a:spLocks noChangeArrowheads="1"/>
          </p:cNvSpPr>
          <p:nvPr/>
        </p:nvSpPr>
        <p:spPr bwMode="auto">
          <a:xfrm>
            <a:off x="6959600" y="6184900"/>
            <a:ext cx="696913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Am/C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15" name="Text Box 4"/>
          <p:cNvSpPr txBox="1">
            <a:spLocks noChangeArrowheads="1"/>
          </p:cNvSpPr>
          <p:nvPr/>
        </p:nvSpPr>
        <p:spPr bwMode="auto">
          <a:xfrm>
            <a:off x="1550988" y="1331913"/>
            <a:ext cx="7608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Lord You are good     and Your mercy   endureth     forever</a:t>
            </a:r>
          </a:p>
        </p:txBody>
      </p:sp>
      <p:sp>
        <p:nvSpPr>
          <p:cNvPr id="175" name="Text Box 9"/>
          <p:cNvSpPr txBox="1">
            <a:spLocks noChangeArrowheads="1"/>
          </p:cNvSpPr>
          <p:nvPr/>
        </p:nvSpPr>
        <p:spPr bwMode="auto">
          <a:xfrm>
            <a:off x="4235450" y="1042988"/>
            <a:ext cx="527050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B/E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7" name="Text Box 9"/>
          <p:cNvSpPr txBox="1">
            <a:spLocks noChangeArrowheads="1"/>
          </p:cNvSpPr>
          <p:nvPr/>
        </p:nvSpPr>
        <p:spPr bwMode="auto">
          <a:xfrm>
            <a:off x="1647825" y="1060450"/>
            <a:ext cx="334963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79" name="Text Box 9"/>
          <p:cNvSpPr txBox="1">
            <a:spLocks noChangeArrowheads="1"/>
          </p:cNvSpPr>
          <p:nvPr/>
        </p:nvSpPr>
        <p:spPr bwMode="auto">
          <a:xfrm>
            <a:off x="5910263" y="1054100"/>
            <a:ext cx="544512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D/E</a:t>
            </a:r>
            <a:endParaRPr lang="en-US" sz="1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2" name="Text Box 9"/>
          <p:cNvSpPr txBox="1">
            <a:spLocks noChangeArrowheads="1"/>
          </p:cNvSpPr>
          <p:nvPr/>
        </p:nvSpPr>
        <p:spPr bwMode="auto">
          <a:xfrm>
            <a:off x="6577013" y="1044575"/>
            <a:ext cx="549275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A/E</a:t>
            </a:r>
          </a:p>
        </p:txBody>
      </p:sp>
    </p:spTree>
    <p:extLst>
      <p:ext uri="{BB962C8B-B14F-4D97-AF65-F5344CB8AC3E}">
        <p14:creationId xmlns:p14="http://schemas.microsoft.com/office/powerpoint/2010/main" val="151461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Sunrise,               </a:t>
            </a: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621665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 Him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, 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3657600" y="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0"/>
            <a:ext cx="3200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  Gm- Fm/G# F/A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5638800" y="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8001000" y="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3581400" y="457200"/>
            <a:ext cx="556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I’m gonna praise His Name</a:t>
            </a: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4267200" y="25908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Repeat 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457200" y="19050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Sunset,               </a:t>
            </a: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3657600" y="14478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0" y="1447800"/>
            <a:ext cx="3200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  Gm- Fm/G# F/A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5638800" y="14478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8001000" y="14478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3581400" y="1905000"/>
            <a:ext cx="556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I’m gonna praise His Name</a:t>
            </a: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1828800" y="3581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3810000" y="3581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6172200" y="3581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1752600" y="3930650"/>
            <a:ext cx="6675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I’m gonna praise His Name</a:t>
            </a: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4419600" y="46482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Repeat 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1447800" y="5638800"/>
            <a:ext cx="3200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  Gm- Fm/G# F/A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5029200" y="5638800"/>
            <a:ext cx="1300163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6477000" y="5638800"/>
            <a:ext cx="1300163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7843838" y="5638800"/>
            <a:ext cx="1300162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517525"/>
            <a:ext cx="9144000" cy="1828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10191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He’s    turned      my     mour---ning   in------to dancing again. He’s lifted my sorrow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669925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G2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2476500" y="6699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D/E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4953000" y="6699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225" y="18557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         can’t         stay        si----lent,     I  must sing       for    His    joy    has    come   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571500" y="671513"/>
            <a:ext cx="1143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F#m7(5b)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3810000" y="6699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6477000" y="669925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5867400" y="6715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G/B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6821488" y="676275"/>
            <a:ext cx="1104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Cmaj7/D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8001000" y="673100"/>
            <a:ext cx="266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1714500" y="67151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B7sus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8382000" y="676275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G2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11113" y="1527175"/>
            <a:ext cx="54451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G2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608013" y="1524000"/>
            <a:ext cx="116046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F#m7(5b)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1778000" y="152241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B7sus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2620963" y="1506538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D/E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4022725" y="1487488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5414963" y="1487488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6184900" y="14906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G/B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6873875" y="1492250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7304088" y="1492250"/>
            <a:ext cx="6048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C/D</a:t>
            </a: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7985125" y="150653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8404225" y="148748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097213" y="6699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Em7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511675" y="669925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3222625" y="1506538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Em7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4821238" y="148748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</a:p>
        </p:txBody>
      </p:sp>
      <p:sp>
        <p:nvSpPr>
          <p:cNvPr id="2079" name="Rectangle 34"/>
          <p:cNvSpPr>
            <a:spLocks noChangeArrowheads="1"/>
          </p:cNvSpPr>
          <p:nvPr/>
        </p:nvSpPr>
        <p:spPr bwMode="auto">
          <a:xfrm>
            <a:off x="0" y="2328863"/>
            <a:ext cx="9144000" cy="31242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80" name="Text Box 3"/>
          <p:cNvSpPr txBox="1">
            <a:spLocks noChangeArrowheads="1"/>
          </p:cNvSpPr>
          <p:nvPr/>
        </p:nvSpPr>
        <p:spPr bwMode="auto">
          <a:xfrm>
            <a:off x="0" y="27527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Where there once was only hurt                  He gave His healing hand</a:t>
            </a:r>
          </a:p>
        </p:txBody>
      </p:sp>
      <p:sp>
        <p:nvSpPr>
          <p:cNvPr id="2081" name="Text Box 5"/>
          <p:cNvSpPr txBox="1">
            <a:spLocks noChangeArrowheads="1"/>
          </p:cNvSpPr>
          <p:nvPr/>
        </p:nvSpPr>
        <p:spPr bwMode="auto">
          <a:xfrm>
            <a:off x="0" y="35147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Where there once was only pain     You brought comfort like a friend</a:t>
            </a:r>
          </a:p>
        </p:txBody>
      </p:sp>
      <p:sp>
        <p:nvSpPr>
          <p:cNvPr id="2082" name="Text Box 6"/>
          <p:cNvSpPr txBox="1">
            <a:spLocks noChangeArrowheads="1"/>
          </p:cNvSpPr>
          <p:nvPr/>
        </p:nvSpPr>
        <p:spPr bwMode="auto">
          <a:xfrm>
            <a:off x="-4763" y="5014913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 see the bright and morning sun    As it ushers in His    joy - ful      glad - ness</a:t>
            </a:r>
          </a:p>
        </p:txBody>
      </p:sp>
      <p:sp>
        <p:nvSpPr>
          <p:cNvPr id="2083" name="Text Box 7"/>
          <p:cNvSpPr txBox="1">
            <a:spLocks noChangeArrowheads="1"/>
          </p:cNvSpPr>
          <p:nvPr/>
        </p:nvSpPr>
        <p:spPr bwMode="auto">
          <a:xfrm>
            <a:off x="0" y="427513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 feel the sweetness of His love piercing my dark-----ness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371600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G2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2324100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C2</a:t>
            </a: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1066800" y="3949700"/>
            <a:ext cx="5334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F2</a:t>
            </a: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2695575" y="3949700"/>
            <a:ext cx="7620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C2/E</a:t>
            </a: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4495800" y="389413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G2</a:t>
            </a: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5110163" y="3897313"/>
            <a:ext cx="1371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C2maj7/G</a:t>
            </a: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107950" y="46751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G2</a:t>
            </a: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1022350" y="46831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F2</a:t>
            </a:r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2754313" y="4714875"/>
            <a:ext cx="7350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C2/E</a:t>
            </a:r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159250" y="4714875"/>
            <a:ext cx="7350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F/Eb</a:t>
            </a:r>
          </a:p>
        </p:txBody>
      </p:sp>
      <p:sp>
        <p:nvSpPr>
          <p:cNvPr id="50" name="Text Box 32"/>
          <p:cNvSpPr txBox="1">
            <a:spLocks noChangeArrowheads="1"/>
          </p:cNvSpPr>
          <p:nvPr/>
        </p:nvSpPr>
        <p:spPr bwMode="auto">
          <a:xfrm>
            <a:off x="5518150" y="4714875"/>
            <a:ext cx="6413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C/D</a:t>
            </a:r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6127750" y="4714875"/>
            <a:ext cx="6794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G/D</a:t>
            </a:r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6856413" y="4714875"/>
            <a:ext cx="6524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C/D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7575550" y="4721225"/>
            <a:ext cx="4048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2897188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G2</a:t>
            </a: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3619500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C2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4876800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G2</a:t>
            </a:r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5829300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C2</a:t>
            </a: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6553200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G2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7415213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C2</a:t>
            </a: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1371600" y="316865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G2</a:t>
            </a: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2324100" y="316865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C2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2897188" y="31623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G2</a:t>
            </a:r>
          </a:p>
        </p:txBody>
      </p: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3679825" y="31623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C2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4953000" y="317023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G2</a:t>
            </a:r>
          </a:p>
        </p:txBody>
      </p:sp>
      <p:sp>
        <p:nvSpPr>
          <p:cNvPr id="65" name="Text Box 11"/>
          <p:cNvSpPr txBox="1">
            <a:spLocks noChangeArrowheads="1"/>
          </p:cNvSpPr>
          <p:nvPr/>
        </p:nvSpPr>
        <p:spPr bwMode="auto">
          <a:xfrm>
            <a:off x="5715000" y="31623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C2</a:t>
            </a: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6553200" y="3187700"/>
            <a:ext cx="5334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G2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-11113" y="5427663"/>
            <a:ext cx="9144001" cy="1422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112" name="Text Box 2"/>
          <p:cNvSpPr txBox="1">
            <a:spLocks noChangeArrowheads="1"/>
          </p:cNvSpPr>
          <p:nvPr/>
        </p:nvSpPr>
        <p:spPr bwMode="auto">
          <a:xfrm>
            <a:off x="11113" y="57562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Your anger lasts for a moment in  time       But Your favor is here</a:t>
            </a: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3751263" y="5453063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G7</a:t>
            </a:r>
          </a:p>
        </p:txBody>
      </p:sp>
      <p:sp>
        <p:nvSpPr>
          <p:cNvPr id="2114" name="Text Box 7"/>
          <p:cNvSpPr txBox="1">
            <a:spLocks noChangeArrowheads="1"/>
          </p:cNvSpPr>
          <p:nvPr/>
        </p:nvSpPr>
        <p:spPr bwMode="auto">
          <a:xfrm>
            <a:off x="1588" y="64500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And will be on me for all my     life    time </a:t>
            </a:r>
          </a:p>
        </p:txBody>
      </p:sp>
      <p:sp>
        <p:nvSpPr>
          <p:cNvPr id="75" name="Text Box 10"/>
          <p:cNvSpPr txBox="1">
            <a:spLocks noChangeArrowheads="1"/>
          </p:cNvSpPr>
          <p:nvPr/>
        </p:nvSpPr>
        <p:spPr bwMode="auto">
          <a:xfrm>
            <a:off x="6732588" y="5453063"/>
            <a:ext cx="53181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A7</a:t>
            </a:r>
          </a:p>
        </p:txBody>
      </p:sp>
      <p:sp>
        <p:nvSpPr>
          <p:cNvPr id="76" name="Text Box 11"/>
          <p:cNvSpPr txBox="1">
            <a:spLocks noChangeArrowheads="1"/>
          </p:cNvSpPr>
          <p:nvPr/>
        </p:nvSpPr>
        <p:spPr bwMode="auto">
          <a:xfrm>
            <a:off x="5715000" y="544512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G/A</a:t>
            </a:r>
          </a:p>
        </p:txBody>
      </p:sp>
      <p:sp>
        <p:nvSpPr>
          <p:cNvPr id="79" name="Text Box 14"/>
          <p:cNvSpPr txBox="1">
            <a:spLocks noChangeArrowheads="1"/>
          </p:cNvSpPr>
          <p:nvPr/>
        </p:nvSpPr>
        <p:spPr bwMode="auto">
          <a:xfrm>
            <a:off x="1416050" y="5453063"/>
            <a:ext cx="4889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G7</a:t>
            </a: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auto">
          <a:xfrm>
            <a:off x="849313" y="6156325"/>
            <a:ext cx="87788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A9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(5b)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2541588" y="6135688"/>
            <a:ext cx="6302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C/D</a:t>
            </a:r>
          </a:p>
        </p:txBody>
      </p:sp>
      <p:sp>
        <p:nvSpPr>
          <p:cNvPr id="85" name="Text Box 21"/>
          <p:cNvSpPr txBox="1">
            <a:spLocks noChangeArrowheads="1"/>
          </p:cNvSpPr>
          <p:nvPr/>
        </p:nvSpPr>
        <p:spPr bwMode="auto">
          <a:xfrm>
            <a:off x="3217863" y="6142038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G/F#</a:t>
            </a:r>
          </a:p>
        </p:txBody>
      </p:sp>
      <p:sp>
        <p:nvSpPr>
          <p:cNvPr id="86" name="Text Box 22"/>
          <p:cNvSpPr txBox="1">
            <a:spLocks noChangeArrowheads="1"/>
          </p:cNvSpPr>
          <p:nvPr/>
        </p:nvSpPr>
        <p:spPr bwMode="auto">
          <a:xfrm>
            <a:off x="3941763" y="6145213"/>
            <a:ext cx="58578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C/D</a:t>
            </a:r>
          </a:p>
        </p:txBody>
      </p:sp>
      <p:sp>
        <p:nvSpPr>
          <p:cNvPr id="90" name="Text Box 26"/>
          <p:cNvSpPr txBox="1">
            <a:spLocks noChangeArrowheads="1"/>
          </p:cNvSpPr>
          <p:nvPr/>
        </p:nvSpPr>
        <p:spPr bwMode="auto">
          <a:xfrm>
            <a:off x="4724400" y="6142038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2857500" y="5453063"/>
            <a:ext cx="89852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G9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(b5)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9144000" cy="5175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56" name="Text Box 4"/>
          <p:cNvSpPr txBox="1">
            <a:spLocks noChangeArrowheads="1"/>
          </p:cNvSpPr>
          <p:nvPr/>
        </p:nvSpPr>
        <p:spPr bwMode="auto">
          <a:xfrm>
            <a:off x="7373938" y="74613"/>
            <a:ext cx="1651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ID:  209</a:t>
            </a:r>
          </a:p>
        </p:txBody>
      </p:sp>
    </p:spTree>
    <p:extLst>
      <p:ext uri="{BB962C8B-B14F-4D97-AF65-F5344CB8AC3E}">
        <p14:creationId xmlns:p14="http://schemas.microsoft.com/office/powerpoint/2010/main" val="69055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</a:t>
            </a:r>
            <a:r>
              <a:rPr lang="en-US" sz="4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This House</a:t>
            </a:r>
            <a:endParaRPr lang="en-US" sz="44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670" y="609600"/>
            <a:ext cx="9144000" cy="3077653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5670" y="101072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into this house, magnify the Lord    Lift up holy hands, our hearts in one accord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5670" y="177749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He’s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wor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----------thy,           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wor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----------thy       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  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 our 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praise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5670" y="253949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Make a melody,     sing unto the Lord     He has given us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a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song and a sword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5670" y="328720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He’s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wor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----------thy,           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wor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----------thy 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   all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our    praise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2073" name="Rectangle 38"/>
          <p:cNvSpPr>
            <a:spLocks noChangeArrowheads="1"/>
          </p:cNvSpPr>
          <p:nvPr/>
        </p:nvSpPr>
        <p:spPr bwMode="auto">
          <a:xfrm>
            <a:off x="-680" y="3687253"/>
            <a:ext cx="9123363" cy="209867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21318" y="4523865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Worthy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of honor and 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glo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----</a:t>
            </a:r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ry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     Worthy of power and praise</a:t>
            </a: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-21318" y="5385878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Worship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and bow down before Him   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Exalt 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His 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Name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to-----day</a:t>
            </a:r>
          </a:p>
        </p:txBody>
      </p:sp>
      <p:sp>
        <p:nvSpPr>
          <p:cNvPr id="5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870" y="65671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367870" y="671564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386081" y="65671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72081" y="671564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90539" y="1469933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37763" y="1428382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88757" y="142838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75275" y="1415905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52309" y="1460848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30270" y="141665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16070" y="1422418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38169" y="2991563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85393" y="2950012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36387" y="295001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87270" y="2972152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99939" y="2982478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77900" y="293828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63700" y="2944048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869" y="217754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05512" y="217754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1095" y="2192389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201498" y="2192389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40803" y="4169309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82762" y="41693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8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58070" y="4145281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15698" y="4169309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35693" y="41545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8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741548" y="4169309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699593" y="5040574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441552" y="50405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8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58070" y="5016546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682747" y="50227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579624" y="5022766"/>
            <a:ext cx="10793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 (+5, #9)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08516" y="5016546"/>
            <a:ext cx="6468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006768" y="5022766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120471" y="5022766"/>
            <a:ext cx="73619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0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-3175" y="3618323"/>
            <a:ext cx="9163050" cy="471487"/>
          </a:xfrm>
          <a:prstGeom prst="rect">
            <a:avLst/>
          </a:prstGeom>
          <a:solidFill>
            <a:srgbClr val="8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-3175" y="2322922"/>
            <a:ext cx="9144000" cy="78422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-3175" y="783048"/>
            <a:ext cx="9156700" cy="1547812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118151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Calling Jesus Can I walk with You     Calling Jesus Can I walk with You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-3175" y="193081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Calling Jesus Can I walk with You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9525" y="271503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  -  Jesus              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-  Jesus           Calling Jesus Can I walk with You!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80527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G7       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3836988" y="805273"/>
            <a:ext cx="5715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C7      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6961188" y="78304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G7       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38100" y="158156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D7  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1343025" y="1581560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C7      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3027363" y="157362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G7       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34925" y="2388010"/>
            <a:ext cx="5826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G7       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2808288" y="2380073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C7      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3692525" y="2388010"/>
            <a:ext cx="5715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G7       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4911725" y="2380073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D7  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6257925" y="2370548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C7      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7921625" y="236896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G7       </a:t>
            </a:r>
          </a:p>
        </p:txBody>
      </p:sp>
      <p:sp>
        <p:nvSpPr>
          <p:cNvPr id="2068" name="Rectangle 24"/>
          <p:cNvSpPr>
            <a:spLocks noChangeArrowheads="1"/>
          </p:cNvSpPr>
          <p:nvPr/>
        </p:nvSpPr>
        <p:spPr bwMode="auto">
          <a:xfrm>
            <a:off x="3175" y="3245260"/>
            <a:ext cx="9156700" cy="396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-3175" y="3242085"/>
            <a:ext cx="9144000" cy="4000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Calling Jesus Can I talk with You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-3175" y="361832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Jesus  -  Jesus      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-  Jesus           Calling Jesus Can I talk with You!</a:t>
            </a: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15875" y="3277010"/>
            <a:ext cx="398463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V2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   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0" y="3689760"/>
            <a:ext cx="398463" cy="276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C2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   </a:t>
            </a:r>
          </a:p>
        </p:txBody>
      </p:sp>
      <p:sp>
        <p:nvSpPr>
          <p:cNvPr id="2073" name="Rectangle 44"/>
          <p:cNvSpPr>
            <a:spLocks noChangeArrowheads="1"/>
          </p:cNvSpPr>
          <p:nvPr/>
        </p:nvSpPr>
        <p:spPr bwMode="auto">
          <a:xfrm>
            <a:off x="-3175" y="4586698"/>
            <a:ext cx="9163050" cy="471487"/>
          </a:xfrm>
          <a:prstGeom prst="rect">
            <a:avLst/>
          </a:prstGeom>
          <a:solidFill>
            <a:srgbClr val="8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074" name="Rectangle 45"/>
          <p:cNvSpPr>
            <a:spLocks noChangeArrowheads="1"/>
          </p:cNvSpPr>
          <p:nvPr/>
        </p:nvSpPr>
        <p:spPr bwMode="auto">
          <a:xfrm>
            <a:off x="3175" y="4213635"/>
            <a:ext cx="9156700" cy="396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-3175" y="4210460"/>
            <a:ext cx="9144000" cy="4000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Calling Jesus Can I praise Your Name</a:t>
            </a: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-3175" y="458669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Jesus  -  Jesus       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-  Jesus      Calling Jesus Can I praise Your Name!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9525" y="4258085"/>
            <a:ext cx="398463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V2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   </a:t>
            </a: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0" y="4658135"/>
            <a:ext cx="398463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C2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   </a:t>
            </a:r>
          </a:p>
        </p:txBody>
      </p:sp>
      <p:sp>
        <p:nvSpPr>
          <p:cNvPr id="2079" name="Rectangle 50"/>
          <p:cNvSpPr>
            <a:spLocks noChangeArrowheads="1"/>
          </p:cNvSpPr>
          <p:nvPr/>
        </p:nvSpPr>
        <p:spPr bwMode="auto">
          <a:xfrm>
            <a:off x="-3175" y="5580473"/>
            <a:ext cx="9163050" cy="471487"/>
          </a:xfrm>
          <a:prstGeom prst="rect">
            <a:avLst/>
          </a:prstGeom>
          <a:solidFill>
            <a:srgbClr val="8A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080" name="Rectangle 51"/>
          <p:cNvSpPr>
            <a:spLocks noChangeArrowheads="1"/>
          </p:cNvSpPr>
          <p:nvPr/>
        </p:nvSpPr>
        <p:spPr bwMode="auto">
          <a:xfrm>
            <a:off x="3175" y="5207410"/>
            <a:ext cx="9156700" cy="3968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-3175" y="5204235"/>
            <a:ext cx="9144000" cy="4000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Holy Spirit  come and send Your Fire…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-3175" y="558047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Fire  -   Fire      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Fire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- Fire                Holy Spirit  come and send Your Fire!</a:t>
            </a: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15875" y="5239160"/>
            <a:ext cx="398463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V3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  </a:t>
            </a: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0" y="5651910"/>
            <a:ext cx="398463" cy="276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C3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 </a:t>
            </a:r>
          </a:p>
        </p:txBody>
      </p:sp>
      <p:sp>
        <p:nvSpPr>
          <p:cNvPr id="2085" name="Rectangle 4"/>
          <p:cNvSpPr>
            <a:spLocks noChangeArrowheads="1"/>
          </p:cNvSpPr>
          <p:nvPr/>
        </p:nvSpPr>
        <p:spPr bwMode="auto">
          <a:xfrm>
            <a:off x="9525" y="0"/>
            <a:ext cx="9134475" cy="78304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0" y="13607"/>
            <a:ext cx="3603626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Calling Jesus      </a:t>
            </a:r>
            <a:endParaRPr lang="en-US" sz="4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If You want to bless me Lord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That’s alright with me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457200" y="22098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If You want to bless me Lord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533400" y="31242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That’s alright with me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381000" y="40386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If You want to bless me Lord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457200" y="49530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That’s alright with me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457200" y="59436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It’s alright, it’s alright You make it alright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18288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1600200" y="1676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6019800" y="27432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1600200" y="3581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2743200" y="45720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3962400" y="4572000"/>
            <a:ext cx="1066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5867400" y="45720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1752600" y="5486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3581400" y="5486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7391400" y="5486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9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340" name="Rectangle 52"/>
          <p:cNvSpPr>
            <a:spLocks noChangeArrowheads="1"/>
          </p:cNvSpPr>
          <p:nvPr/>
        </p:nvSpPr>
        <p:spPr bwMode="auto">
          <a:xfrm>
            <a:off x="0" y="609600"/>
            <a:ext cx="9220200" cy="2895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6292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876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As for me God came and found me      As for me He took me home</a:t>
            </a:r>
          </a:p>
        </p:txBody>
      </p:sp>
      <p:sp>
        <p:nvSpPr>
          <p:cNvPr id="1676293" name="Text Box 5"/>
          <p:cNvSpPr txBox="1">
            <a:spLocks noChangeArrowheads="1"/>
          </p:cNvSpPr>
          <p:nvPr/>
        </p:nvSpPr>
        <p:spPr bwMode="auto">
          <a:xfrm>
            <a:off x="0" y="18288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As for me He gave me a family and I’ll never walk alone</a:t>
            </a:r>
          </a:p>
        </p:txBody>
      </p:sp>
      <p:sp>
        <p:nvSpPr>
          <p:cNvPr id="1676295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In my life I’m soaked in blessing         And in heaven there’s a great reward</a:t>
            </a:r>
          </a:p>
        </p:txBody>
      </p:sp>
      <p:sp>
        <p:nvSpPr>
          <p:cNvPr id="1676297" name="Text Box 9"/>
          <p:cNvSpPr txBox="1">
            <a:spLocks noChangeArrowheads="1"/>
          </p:cNvSpPr>
          <p:nvPr/>
        </p:nvSpPr>
        <p:spPr bwMode="auto">
          <a:xfrm>
            <a:off x="-152400" y="3048000"/>
            <a:ext cx="929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As for me  and my house we’re gonna serve the Lord</a:t>
            </a:r>
          </a:p>
        </p:txBody>
      </p:sp>
      <p:sp>
        <p:nvSpPr>
          <p:cNvPr id="1676298" name="Text Box 10"/>
          <p:cNvSpPr txBox="1">
            <a:spLocks noChangeArrowheads="1"/>
          </p:cNvSpPr>
          <p:nvPr/>
        </p:nvSpPr>
        <p:spPr bwMode="auto">
          <a:xfrm>
            <a:off x="1828800" y="762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   </a:t>
            </a:r>
          </a:p>
        </p:txBody>
      </p:sp>
      <p:sp>
        <p:nvSpPr>
          <p:cNvPr id="1676299" name="Text Box 11"/>
          <p:cNvSpPr txBox="1">
            <a:spLocks noChangeArrowheads="1"/>
          </p:cNvSpPr>
          <p:nvPr/>
        </p:nvSpPr>
        <p:spPr bwMode="auto">
          <a:xfrm>
            <a:off x="2133600" y="1524000"/>
            <a:ext cx="557213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   </a:t>
            </a:r>
          </a:p>
        </p:txBody>
      </p:sp>
      <p:sp>
        <p:nvSpPr>
          <p:cNvPr id="1676300" name="Text Box 12"/>
          <p:cNvSpPr txBox="1">
            <a:spLocks noChangeArrowheads="1"/>
          </p:cNvSpPr>
          <p:nvPr/>
        </p:nvSpPr>
        <p:spPr bwMode="auto">
          <a:xfrm>
            <a:off x="1066800" y="21336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   </a:t>
            </a:r>
          </a:p>
        </p:txBody>
      </p:sp>
      <p:sp>
        <p:nvSpPr>
          <p:cNvPr id="1676301" name="Text Box 13"/>
          <p:cNvSpPr txBox="1">
            <a:spLocks noChangeArrowheads="1"/>
          </p:cNvSpPr>
          <p:nvPr/>
        </p:nvSpPr>
        <p:spPr bwMode="auto">
          <a:xfrm>
            <a:off x="3886200" y="762000"/>
            <a:ext cx="914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    </a:t>
            </a:r>
          </a:p>
        </p:txBody>
      </p:sp>
      <p:sp>
        <p:nvSpPr>
          <p:cNvPr id="1676302" name="Text Box 14"/>
          <p:cNvSpPr txBox="1">
            <a:spLocks noChangeArrowheads="1"/>
          </p:cNvSpPr>
          <p:nvPr/>
        </p:nvSpPr>
        <p:spPr bwMode="auto">
          <a:xfrm>
            <a:off x="5181600" y="2133600"/>
            <a:ext cx="1066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    </a:t>
            </a:r>
          </a:p>
        </p:txBody>
      </p:sp>
      <p:sp>
        <p:nvSpPr>
          <p:cNvPr id="1676303" name="Text Box 15"/>
          <p:cNvSpPr txBox="1">
            <a:spLocks noChangeArrowheads="1"/>
          </p:cNvSpPr>
          <p:nvPr/>
        </p:nvSpPr>
        <p:spPr bwMode="auto">
          <a:xfrm>
            <a:off x="7620000" y="762000"/>
            <a:ext cx="914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6304" name="Text Box 16"/>
          <p:cNvSpPr txBox="1">
            <a:spLocks noChangeArrowheads="1"/>
          </p:cNvSpPr>
          <p:nvPr/>
        </p:nvSpPr>
        <p:spPr bwMode="auto">
          <a:xfrm>
            <a:off x="4038600" y="1524000"/>
            <a:ext cx="7953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    </a:t>
            </a:r>
          </a:p>
        </p:txBody>
      </p:sp>
      <p:sp>
        <p:nvSpPr>
          <p:cNvPr id="1676305" name="Text Box 17"/>
          <p:cNvSpPr txBox="1">
            <a:spLocks noChangeArrowheads="1"/>
          </p:cNvSpPr>
          <p:nvPr/>
        </p:nvSpPr>
        <p:spPr bwMode="auto">
          <a:xfrm>
            <a:off x="5715000" y="14478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</a:p>
        </p:txBody>
      </p:sp>
      <p:sp>
        <p:nvSpPr>
          <p:cNvPr id="1676306" name="Text Box 18"/>
          <p:cNvSpPr txBox="1">
            <a:spLocks noChangeArrowheads="1"/>
          </p:cNvSpPr>
          <p:nvPr/>
        </p:nvSpPr>
        <p:spPr bwMode="auto">
          <a:xfrm>
            <a:off x="6400800" y="14478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6307" name="Text Box 19"/>
          <p:cNvSpPr txBox="1">
            <a:spLocks noChangeArrowheads="1"/>
          </p:cNvSpPr>
          <p:nvPr/>
        </p:nvSpPr>
        <p:spPr bwMode="auto">
          <a:xfrm>
            <a:off x="7010400" y="1447800"/>
            <a:ext cx="715963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676308" name="Text Box 20"/>
          <p:cNvSpPr txBox="1">
            <a:spLocks noChangeArrowheads="1"/>
          </p:cNvSpPr>
          <p:nvPr/>
        </p:nvSpPr>
        <p:spPr bwMode="auto">
          <a:xfrm>
            <a:off x="3048000" y="2133600"/>
            <a:ext cx="1066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    </a:t>
            </a:r>
          </a:p>
        </p:txBody>
      </p:sp>
      <p:sp>
        <p:nvSpPr>
          <p:cNvPr id="1676309" name="Text Box 21"/>
          <p:cNvSpPr txBox="1">
            <a:spLocks noChangeArrowheads="1"/>
          </p:cNvSpPr>
          <p:nvPr/>
        </p:nvSpPr>
        <p:spPr bwMode="auto">
          <a:xfrm>
            <a:off x="7696200" y="2133600"/>
            <a:ext cx="1066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    </a:t>
            </a:r>
          </a:p>
        </p:txBody>
      </p:sp>
      <p:sp>
        <p:nvSpPr>
          <p:cNvPr id="1676310" name="Text Box 22"/>
          <p:cNvSpPr txBox="1">
            <a:spLocks noChangeArrowheads="1"/>
          </p:cNvSpPr>
          <p:nvPr/>
        </p:nvSpPr>
        <p:spPr bwMode="auto">
          <a:xfrm>
            <a:off x="2209800" y="2743200"/>
            <a:ext cx="5429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    </a:t>
            </a:r>
          </a:p>
        </p:txBody>
      </p:sp>
      <p:sp>
        <p:nvSpPr>
          <p:cNvPr id="1676311" name="Text Box 23"/>
          <p:cNvSpPr txBox="1">
            <a:spLocks noChangeArrowheads="1"/>
          </p:cNvSpPr>
          <p:nvPr/>
        </p:nvSpPr>
        <p:spPr bwMode="auto">
          <a:xfrm>
            <a:off x="3048000" y="27432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6312" name="Text Box 24"/>
          <p:cNvSpPr txBox="1">
            <a:spLocks noChangeArrowheads="1"/>
          </p:cNvSpPr>
          <p:nvPr/>
        </p:nvSpPr>
        <p:spPr bwMode="auto">
          <a:xfrm>
            <a:off x="3657600" y="2743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</a:p>
        </p:txBody>
      </p:sp>
      <p:sp>
        <p:nvSpPr>
          <p:cNvPr id="1676313" name="Text Box 25"/>
          <p:cNvSpPr txBox="1">
            <a:spLocks noChangeArrowheads="1"/>
          </p:cNvSpPr>
          <p:nvPr/>
        </p:nvSpPr>
        <p:spPr bwMode="auto">
          <a:xfrm>
            <a:off x="4267200" y="27432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    </a:t>
            </a:r>
          </a:p>
        </p:txBody>
      </p:sp>
      <p:sp>
        <p:nvSpPr>
          <p:cNvPr id="1676314" name="Text Box 26"/>
          <p:cNvSpPr txBox="1">
            <a:spLocks noChangeArrowheads="1"/>
          </p:cNvSpPr>
          <p:nvPr/>
        </p:nvSpPr>
        <p:spPr bwMode="auto">
          <a:xfrm>
            <a:off x="5638800" y="27432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676315" name="Text Box 27"/>
          <p:cNvSpPr txBox="1">
            <a:spLocks noChangeArrowheads="1"/>
          </p:cNvSpPr>
          <p:nvPr/>
        </p:nvSpPr>
        <p:spPr bwMode="auto">
          <a:xfrm>
            <a:off x="6781800" y="2743200"/>
            <a:ext cx="5429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    </a:t>
            </a:r>
          </a:p>
        </p:txBody>
      </p:sp>
      <p:sp>
        <p:nvSpPr>
          <p:cNvPr id="1676316" name="Text Box 28"/>
          <p:cNvSpPr txBox="1">
            <a:spLocks noChangeArrowheads="1"/>
          </p:cNvSpPr>
          <p:nvPr/>
        </p:nvSpPr>
        <p:spPr bwMode="auto">
          <a:xfrm>
            <a:off x="3429000" y="6400800"/>
            <a:ext cx="2438400" cy="549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F-E-A-B-D-E-G</a:t>
            </a:r>
            <a:r>
              <a:rPr lang="en-US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6317" name="Text Box 29"/>
          <p:cNvSpPr txBox="1">
            <a:spLocks noChangeArrowheads="1"/>
          </p:cNvSpPr>
          <p:nvPr/>
        </p:nvSpPr>
        <p:spPr bwMode="auto">
          <a:xfrm>
            <a:off x="6019800" y="762000"/>
            <a:ext cx="1066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    </a:t>
            </a:r>
          </a:p>
        </p:txBody>
      </p:sp>
      <p:sp>
        <p:nvSpPr>
          <p:cNvPr id="1676318" name="Text Box 30"/>
          <p:cNvSpPr txBox="1">
            <a:spLocks noChangeArrowheads="1"/>
          </p:cNvSpPr>
          <p:nvPr/>
        </p:nvSpPr>
        <p:spPr bwMode="auto">
          <a:xfrm>
            <a:off x="0" y="0"/>
            <a:ext cx="4038600" cy="549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- G/B - Am7 - G - G - G/B</a:t>
            </a:r>
            <a:r>
              <a:rPr lang="en-US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6319" name="Text Box 31"/>
          <p:cNvSpPr txBox="1">
            <a:spLocks noChangeArrowheads="1"/>
          </p:cNvSpPr>
          <p:nvPr/>
        </p:nvSpPr>
        <p:spPr bwMode="auto">
          <a:xfrm>
            <a:off x="5105400" y="0"/>
            <a:ext cx="4038600" cy="549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- G/B - Am7 - G - C - G</a:t>
            </a:r>
            <a:r>
              <a:rPr lang="en-US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6320" name="Text Box 32"/>
          <p:cNvSpPr txBox="1">
            <a:spLocks noChangeArrowheads="1"/>
          </p:cNvSpPr>
          <p:nvPr/>
        </p:nvSpPr>
        <p:spPr bwMode="auto">
          <a:xfrm>
            <a:off x="0" y="3962400"/>
            <a:ext cx="929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I’ve got Jesus, Jesus He calls me for His own and He lifts me, lifts me above the world I know</a:t>
            </a:r>
          </a:p>
        </p:txBody>
      </p:sp>
      <p:sp>
        <p:nvSpPr>
          <p:cNvPr id="1676321" name="Text Box 33"/>
          <p:cNvSpPr txBox="1">
            <a:spLocks noChangeArrowheads="1"/>
          </p:cNvSpPr>
          <p:nvPr/>
        </p:nvSpPr>
        <p:spPr bwMode="auto">
          <a:xfrm>
            <a:off x="1371600" y="36576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    </a:t>
            </a:r>
          </a:p>
        </p:txBody>
      </p:sp>
      <p:sp>
        <p:nvSpPr>
          <p:cNvPr id="1676322" name="Text Box 34"/>
          <p:cNvSpPr txBox="1">
            <a:spLocks noChangeArrowheads="1"/>
          </p:cNvSpPr>
          <p:nvPr/>
        </p:nvSpPr>
        <p:spPr bwMode="auto">
          <a:xfrm>
            <a:off x="1752600" y="36576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Am/G   </a:t>
            </a:r>
          </a:p>
        </p:txBody>
      </p:sp>
      <p:sp>
        <p:nvSpPr>
          <p:cNvPr id="1676323" name="Text Box 35"/>
          <p:cNvSpPr txBox="1">
            <a:spLocks noChangeArrowheads="1"/>
          </p:cNvSpPr>
          <p:nvPr/>
        </p:nvSpPr>
        <p:spPr bwMode="auto">
          <a:xfrm>
            <a:off x="2514600" y="3657600"/>
            <a:ext cx="8699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Bm/G   </a:t>
            </a:r>
          </a:p>
        </p:txBody>
      </p:sp>
      <p:sp>
        <p:nvSpPr>
          <p:cNvPr id="1676324" name="Text Box 36"/>
          <p:cNvSpPr txBox="1">
            <a:spLocks noChangeArrowheads="1"/>
          </p:cNvSpPr>
          <p:nvPr/>
        </p:nvSpPr>
        <p:spPr bwMode="auto">
          <a:xfrm>
            <a:off x="3886200" y="3657600"/>
            <a:ext cx="7080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   </a:t>
            </a:r>
          </a:p>
        </p:txBody>
      </p:sp>
      <p:sp>
        <p:nvSpPr>
          <p:cNvPr id="1676325" name="Text Box 37"/>
          <p:cNvSpPr txBox="1">
            <a:spLocks noChangeArrowheads="1"/>
          </p:cNvSpPr>
          <p:nvPr/>
        </p:nvSpPr>
        <p:spPr bwMode="auto">
          <a:xfrm>
            <a:off x="5181600" y="3657600"/>
            <a:ext cx="36671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   </a:t>
            </a:r>
          </a:p>
        </p:txBody>
      </p:sp>
      <p:sp>
        <p:nvSpPr>
          <p:cNvPr id="1676326" name="Text Box 38"/>
          <p:cNvSpPr txBox="1">
            <a:spLocks noChangeArrowheads="1"/>
          </p:cNvSpPr>
          <p:nvPr/>
        </p:nvSpPr>
        <p:spPr bwMode="auto">
          <a:xfrm>
            <a:off x="5715000" y="3657600"/>
            <a:ext cx="62706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D/C   </a:t>
            </a:r>
          </a:p>
        </p:txBody>
      </p:sp>
      <p:sp>
        <p:nvSpPr>
          <p:cNvPr id="1676327" name="Text Box 39"/>
          <p:cNvSpPr txBox="1">
            <a:spLocks noChangeArrowheads="1"/>
          </p:cNvSpPr>
          <p:nvPr/>
        </p:nvSpPr>
        <p:spPr bwMode="auto">
          <a:xfrm>
            <a:off x="6553200" y="36576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Em/C   </a:t>
            </a:r>
          </a:p>
        </p:txBody>
      </p:sp>
      <p:sp>
        <p:nvSpPr>
          <p:cNvPr id="1676328" name="Text Box 40"/>
          <p:cNvSpPr txBox="1">
            <a:spLocks noChangeArrowheads="1"/>
          </p:cNvSpPr>
          <p:nvPr/>
        </p:nvSpPr>
        <p:spPr bwMode="auto">
          <a:xfrm>
            <a:off x="8153400" y="3657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D/C   </a:t>
            </a:r>
          </a:p>
        </p:txBody>
      </p:sp>
      <p:sp>
        <p:nvSpPr>
          <p:cNvPr id="1676329" name="Text Box 41"/>
          <p:cNvSpPr txBox="1">
            <a:spLocks noChangeArrowheads="1"/>
          </p:cNvSpPr>
          <p:nvPr/>
        </p:nvSpPr>
        <p:spPr bwMode="auto">
          <a:xfrm>
            <a:off x="0" y="4648200"/>
            <a:ext cx="929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God is in this house! And there is no doubt   God is in this house! You can’t keep Him out</a:t>
            </a:r>
          </a:p>
        </p:txBody>
      </p:sp>
      <p:sp>
        <p:nvSpPr>
          <p:cNvPr id="1676330" name="Text Box 42"/>
          <p:cNvSpPr txBox="1">
            <a:spLocks noChangeArrowheads="1"/>
          </p:cNvSpPr>
          <p:nvPr/>
        </p:nvSpPr>
        <p:spPr bwMode="auto">
          <a:xfrm>
            <a:off x="762000" y="4343400"/>
            <a:ext cx="457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 </a:t>
            </a:r>
          </a:p>
        </p:txBody>
      </p:sp>
      <p:sp>
        <p:nvSpPr>
          <p:cNvPr id="1676331" name="Text Box 43"/>
          <p:cNvSpPr txBox="1">
            <a:spLocks noChangeArrowheads="1"/>
          </p:cNvSpPr>
          <p:nvPr/>
        </p:nvSpPr>
        <p:spPr bwMode="auto">
          <a:xfrm>
            <a:off x="3200400" y="4343400"/>
            <a:ext cx="6540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  </a:t>
            </a:r>
          </a:p>
        </p:txBody>
      </p:sp>
      <p:sp>
        <p:nvSpPr>
          <p:cNvPr id="1676332" name="Text Box 44"/>
          <p:cNvSpPr txBox="1">
            <a:spLocks noChangeArrowheads="1"/>
          </p:cNvSpPr>
          <p:nvPr/>
        </p:nvSpPr>
        <p:spPr bwMode="auto">
          <a:xfrm>
            <a:off x="4495800" y="43434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   </a:t>
            </a:r>
          </a:p>
        </p:txBody>
      </p:sp>
      <p:sp>
        <p:nvSpPr>
          <p:cNvPr id="1676333" name="Text Box 45"/>
          <p:cNvSpPr txBox="1">
            <a:spLocks noChangeArrowheads="1"/>
          </p:cNvSpPr>
          <p:nvPr/>
        </p:nvSpPr>
        <p:spPr bwMode="auto">
          <a:xfrm>
            <a:off x="7239000" y="4343400"/>
            <a:ext cx="4953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6334" name="Text Box 46"/>
          <p:cNvSpPr txBox="1">
            <a:spLocks noChangeArrowheads="1"/>
          </p:cNvSpPr>
          <p:nvPr/>
        </p:nvSpPr>
        <p:spPr bwMode="auto">
          <a:xfrm>
            <a:off x="0" y="5334000"/>
            <a:ext cx="929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As for you,  as for me      we’re gonna serve the Lord</a:t>
            </a:r>
          </a:p>
        </p:txBody>
      </p:sp>
      <p:sp>
        <p:nvSpPr>
          <p:cNvPr id="1676335" name="Text Box 47"/>
          <p:cNvSpPr txBox="1">
            <a:spLocks noChangeArrowheads="1"/>
          </p:cNvSpPr>
          <p:nvPr/>
        </p:nvSpPr>
        <p:spPr bwMode="auto">
          <a:xfrm>
            <a:off x="2895600" y="50292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 </a:t>
            </a:r>
          </a:p>
        </p:txBody>
      </p:sp>
      <p:sp>
        <p:nvSpPr>
          <p:cNvPr id="1676336" name="Text Box 48"/>
          <p:cNvSpPr txBox="1">
            <a:spLocks noChangeArrowheads="1"/>
          </p:cNvSpPr>
          <p:nvPr/>
        </p:nvSpPr>
        <p:spPr bwMode="auto">
          <a:xfrm>
            <a:off x="3810000" y="5029200"/>
            <a:ext cx="54451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  </a:t>
            </a:r>
          </a:p>
        </p:txBody>
      </p:sp>
      <p:sp>
        <p:nvSpPr>
          <p:cNvPr id="1676337" name="Text Box 49"/>
          <p:cNvSpPr txBox="1">
            <a:spLocks noChangeArrowheads="1"/>
          </p:cNvSpPr>
          <p:nvPr/>
        </p:nvSpPr>
        <p:spPr bwMode="auto">
          <a:xfrm>
            <a:off x="4495800" y="5029200"/>
            <a:ext cx="598488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   </a:t>
            </a:r>
          </a:p>
        </p:txBody>
      </p:sp>
      <p:sp>
        <p:nvSpPr>
          <p:cNvPr id="1676338" name="Text Box 50"/>
          <p:cNvSpPr txBox="1">
            <a:spLocks noChangeArrowheads="1"/>
          </p:cNvSpPr>
          <p:nvPr/>
        </p:nvSpPr>
        <p:spPr bwMode="auto">
          <a:xfrm>
            <a:off x="5562600" y="5029200"/>
            <a:ext cx="598488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   </a:t>
            </a:r>
          </a:p>
        </p:txBody>
      </p:sp>
      <p:sp>
        <p:nvSpPr>
          <p:cNvPr id="1676339" name="Text Box 51"/>
          <p:cNvSpPr txBox="1">
            <a:spLocks noChangeArrowheads="1"/>
          </p:cNvSpPr>
          <p:nvPr/>
        </p:nvSpPr>
        <p:spPr bwMode="auto">
          <a:xfrm>
            <a:off x="6400800" y="5029200"/>
            <a:ext cx="54451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3051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077" y="0"/>
            <a:ext cx="283279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Church On Fire</a:t>
            </a:r>
            <a:endParaRPr lang="en-US" sz="20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-2114" y="6215705"/>
            <a:ext cx="9144000" cy="677108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-7876" y="3223229"/>
            <a:ext cx="9144000" cy="2992476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457" y="424505"/>
            <a:ext cx="9160867" cy="28194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0680" y="768575"/>
            <a:ext cx="91344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The Holy Spirit is here and His power is real.                    Anything can happen and it probably will 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358" y="1467472"/>
            <a:ext cx="91344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Something very good           Something good is going on around here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411" y="3646279"/>
            <a:ext cx="91344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This 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the church on fire    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This is the Holy Spirit’s 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Flame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0710" y="110712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10328" y="3979336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17176" y="427671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60202" y="109814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03089" y="327694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795455" y="110947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75169" y="427671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84" y="2138019"/>
            <a:ext cx="91344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There’s 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 light the shines to make the dark disappear  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Power 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at work but there’s nothing to fear</a:t>
            </a: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18822" y="2836916"/>
            <a:ext cx="91344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Something very good           Something good is going on around here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2174" y="24765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01782" y="1779476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50087" y="24789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742685" y="24789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942274" y="181284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18099" y="4333966"/>
            <a:ext cx="91344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We 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have a burning desire    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to 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lift up Jesus’     Name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18822" y="5028984"/>
            <a:ext cx="92940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Let 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fire burn in every heart              to Light the way defeat the 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dark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-23280" y="5712022"/>
            <a:ext cx="92940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Let the flame of love burn higher          This is the church         This is the church    on fire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54214" y="3276947"/>
            <a:ext cx="555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75968" y="327694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203152" y="3276947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996133" y="5358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75968" y="397933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203152" y="3979336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86713" y="39493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14827" y="4672520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181229" y="4675115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89306" y="4683108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824866" y="4685703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590343" y="5358200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660202" y="53675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600884" y="5386671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695743" y="53675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-23280" y="6554259"/>
            <a:ext cx="91344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                                       Send revival….   Send revival …    Send revival to   us………….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573874" y="6227373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067406" y="6227373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697155" y="62157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933743" y="6215705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937427" y="62273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131" y="6334345"/>
            <a:ext cx="100585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Tag:</a:t>
            </a:r>
            <a:endParaRPr lang="en-US" sz="16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642952" y="153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48569" y="17414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989754" y="15389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15169" y="153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557770" y="30778"/>
            <a:ext cx="1752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i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 - E – F - E</a:t>
            </a:r>
            <a:endParaRPr lang="en-US" sz="1800" b="1" i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053165" y="15389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124525" y="46167"/>
            <a:ext cx="7038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800" i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Run:</a:t>
            </a:r>
            <a:endParaRPr lang="en-US" sz="1800" i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2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14299</TotalTime>
  <Words>1564</Words>
  <Application>Microsoft Office PowerPoint</Application>
  <PresentationFormat>On-screen Show (4:3)</PresentationFormat>
  <Paragraphs>517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Times New Roman</vt:lpstr>
      <vt:lpstr>Arial</vt:lpstr>
      <vt:lpstr>Blank Presentation</vt:lpstr>
      <vt:lpstr>1_Blank Presentation</vt:lpstr>
      <vt:lpstr>2_Blank Presentation</vt:lpstr>
      <vt:lpstr>3_Blank Presentation</vt:lpstr>
      <vt:lpstr>4_Blank Presentation</vt:lpstr>
      <vt:lpstr>5_Blank Presentation</vt:lpstr>
      <vt:lpstr>6_Blank Presentation</vt:lpstr>
      <vt:lpstr>7_Blank Presentation</vt:lpstr>
      <vt:lpstr>8_Blank Presentation</vt:lpstr>
      <vt:lpstr>9_Blank Presentation</vt:lpstr>
      <vt:lpstr>10_Blank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446</cp:revision>
  <dcterms:created xsi:type="dcterms:W3CDTF">2000-04-06T22:37:36Z</dcterms:created>
  <dcterms:modified xsi:type="dcterms:W3CDTF">2013-01-13T14:43:40Z</dcterms:modified>
  <cp:contentStatus/>
</cp:coreProperties>
</file>