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  <p:sldMasterId id="2147483709" r:id="rId2"/>
    <p:sldMasterId id="2147483721" r:id="rId3"/>
    <p:sldMasterId id="2147483733" r:id="rId4"/>
    <p:sldMasterId id="2147483745" r:id="rId5"/>
    <p:sldMasterId id="2147483757" r:id="rId6"/>
    <p:sldMasterId id="2147483769" r:id="rId7"/>
    <p:sldMasterId id="2147483781" r:id="rId8"/>
  </p:sldMasterIdLst>
  <p:notesMasterIdLst>
    <p:notesMasterId r:id="rId17"/>
  </p:notesMasterIdLst>
  <p:sldIdLst>
    <p:sldId id="406" r:id="rId9"/>
    <p:sldId id="405" r:id="rId10"/>
    <p:sldId id="407" r:id="rId11"/>
    <p:sldId id="412" r:id="rId12"/>
    <p:sldId id="408" r:id="rId13"/>
    <p:sldId id="411" r:id="rId14"/>
    <p:sldId id="409" r:id="rId15"/>
    <p:sldId id="41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F1A6CA-E456-4F74-9FF9-9A0C9D64B6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23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62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03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622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841DF-E25D-4A47-B19D-C1FCF8EB8F8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399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36F58-63EE-42DD-B1C0-8123A03476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458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F021D-3888-4650-931A-8963EF912B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921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61D82-F651-4A9B-ACBF-725C1B8CC29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281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4A3E2-47BA-4FD5-B1C6-D0F1AA6830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779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E9D49-75BC-4E99-B0E8-15D40E3F764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8174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C945C-3E7F-4B00-96E7-5C4ACC31D4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005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24D9B-D4B3-4426-A709-5A6543999FB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789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5240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39E50-9E77-4706-A247-4A5CAE4FD76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6567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D2CD2-9B24-41BE-934B-A41DAB4F27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9967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60781-7E3B-4EA1-AB09-3EAE8F6F3F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6923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01302-585F-46E6-B28F-7EE24C1070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3291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24747-CEC2-4044-AC55-4EF7756DD0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236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D8E14-7BAA-4513-84C3-407A455FA5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369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7C16D-4DB4-4463-A749-372B1CD25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656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8DE04-7C64-4758-8D3B-6DF9F7EB81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002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60F98-493E-4177-A898-10D4BD6D9A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0157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AA0E1-A5BF-4A09-9B8C-5FE0465C044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91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7666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7DA7E-8F1C-46F1-9897-16CAFF4F37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0486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3F44A-03F8-450A-AB2B-54E756FEC1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4746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B7A5F-B6F8-4246-A3CF-8B45AD127C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5616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C1FA2-E799-4B26-8722-AA5166E7DB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8359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2055E-CB23-48A9-A66F-4E3D4430B9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82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DFBB-8C12-42D2-9F92-D61F1769C2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7870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33DA1-54E7-46D1-A952-23E1C3063A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8194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BCC51-094A-442F-8734-5879B7DEF4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225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25E75-DF24-43E4-833D-7082DB9FA3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1387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675AE-D7C6-47A5-9E32-6E3D6F98B5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33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1653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071C2-1925-4D6F-BEA0-F72A856B1E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1266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81459-A836-4D4B-BC5F-B8D8672503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96252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41A0D-DC18-433C-B09E-073ADADF83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78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14FF6-EA8F-46C4-AA7C-709806134E6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584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20FAB-DF0D-4F5A-A4D4-B9432D5381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9522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94D11-37B2-47D1-B04A-2E271A7AAB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1214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C47DC-9D6B-4A97-9478-D4E79F48B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333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1EAAE-E1ED-4ACD-8238-BFB40EE474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86338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3DC43-0C68-4307-9935-62F2F74BDB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427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9AA5A-9EAF-423D-A009-AFDFB66C35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6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3003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7A841-05DB-4B7C-A125-C6D4C0DE99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9066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8A6F8-1591-4425-84C0-B69B641EBD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2966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2009D-E20F-477D-9FF4-21193382B1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6580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7D159-64BC-41C1-9807-FC5C5A45AF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1359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CBD24-826A-4CE9-BC28-7C330CBB91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42204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82711-FE6F-4F5F-865E-0E6F3BC6071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584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94D11-37B2-47D1-B04A-2E271A7AAB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25899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C47DC-9D6B-4A97-9478-D4E79F48B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9178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1EAAE-E1ED-4ACD-8238-BFB40EE474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2831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3DC43-0C68-4307-9935-62F2F74BDB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53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11253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9AA5A-9EAF-423D-A009-AFDFB66C35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098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7A841-05DB-4B7C-A125-C6D4C0DE99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23850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8A6F8-1591-4425-84C0-B69B641EBD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689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2009D-E20F-477D-9FF4-21193382B1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2888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7D159-64BC-41C1-9807-FC5C5A45AF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76733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CBD24-826A-4CE9-BC28-7C330CBB91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29279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82711-FE6F-4F5F-865E-0E6F3BC6071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79710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6FAF5-339D-462F-8593-E0ABBF5C6D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69376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EAF70-9855-4FB0-969F-7738A989C5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13376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A2E30-B83C-4627-AE30-388F319CD2D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0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18191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34C3F-D470-4497-8A31-7C393B09EE9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42625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6E6AB-54EB-4EAB-8732-3D08B772995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72405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45BF0-0D86-4D51-BCD5-F0A842A15FE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55433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8763B-2A7E-4E95-9655-36B86D940AE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52742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C37B0-06ED-421C-809A-B46B18DF2F8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54188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ECEBA-70B9-4EE0-A8AB-58555FAA7D6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43653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E8656-3A0D-41CF-AB14-D9B439636B0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92716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2A867-E84A-4FD0-9D4F-2AF5C48432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8022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38D9B-6637-4936-8A4E-B9C3A5BC58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16955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E55A4-C231-405A-86A1-00B0A630D2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26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20971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2ADC7-3989-4EA1-B048-F770E5EC4B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70125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D7303-0BC2-442A-8642-3048F44599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1063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F43953-C68F-484D-9E0F-AFD33C8FD28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08364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D1E07-F369-4FFC-BEB8-CA36162DA0E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12617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898BA-DD91-427E-9056-0E6912D8DC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6289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9CA0D-523D-4C41-B942-37AA2307185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7190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735C-58DC-4A75-B85F-D3C8E8E26C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81158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7118B-9C7F-47B6-A47E-13877F1B88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38448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E8C47-2D50-4C5E-8967-18C87C595B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15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97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059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D58817-857F-418B-AB02-B34BE234EC9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37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4E9B"/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fld id="{F4382A2E-539D-403A-8EFC-4C833C3CFC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33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622EAF0-F9EA-47BA-AA59-B08D3296CA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86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03282F2-CED6-47CE-A857-A0B965E6BD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0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03282F2-CED6-47CE-A857-A0B965E6BD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48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E47DF4-8055-4F9E-98A9-FC2E9CCBC83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49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DEC0968-9950-4FFD-BA45-8C2C2AAD0A0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00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05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/19/" TargetMode="External"/><Relationship Id="rId13" Type="http://schemas.openxmlformats.org/officeDocument/2006/relationships/hyperlink" Target="http://dev.agodsendtech.com/mu_chords/quickimages/0/G/13/" TargetMode="External"/><Relationship Id="rId18" Type="http://schemas.openxmlformats.org/officeDocument/2006/relationships/hyperlink" Target="http://dev.agodsendtech.com/mu_chords/quickimages/0/F/58/" TargetMode="External"/><Relationship Id="rId26" Type="http://schemas.openxmlformats.org/officeDocument/2006/relationships/hyperlink" Target="http://dev.agodsendtech.com/mu_chords/quickimages/0/F/16/" TargetMode="External"/><Relationship Id="rId3" Type="http://schemas.openxmlformats.org/officeDocument/2006/relationships/hyperlink" Target="http://dev.agodsendtech.com/mu_chords/quickimages/0/Eb/1/" TargetMode="External"/><Relationship Id="rId21" Type="http://schemas.openxmlformats.org/officeDocument/2006/relationships/hyperlink" Target="http://dev.agodsendtech.com/mu_chords/quickimages/0/Ab/1/" TargetMode="External"/><Relationship Id="rId7" Type="http://schemas.openxmlformats.org/officeDocument/2006/relationships/hyperlink" Target="http://dev.agodsendtech.com/mu_chords/quickimages/0/C/15/" TargetMode="External"/><Relationship Id="rId12" Type="http://schemas.openxmlformats.org/officeDocument/2006/relationships/hyperlink" Target="http://dev.agodsendtech.com/mu_chords/quickimages/0/C/36/" TargetMode="External"/><Relationship Id="rId17" Type="http://schemas.openxmlformats.org/officeDocument/2006/relationships/hyperlink" Target="http://dev.agodsendtech.com/mu_chords/quickimages/0/Bb/13/" TargetMode="External"/><Relationship Id="rId25" Type="http://schemas.openxmlformats.org/officeDocument/2006/relationships/hyperlink" Target="http://dev.agodsendtech.com/mu_chords/quickimages/0/Gb/51/" TargetMode="External"/><Relationship Id="rId2" Type="http://schemas.openxmlformats.org/officeDocument/2006/relationships/hyperlink" Target="http://dev.agodsendtech.com/mu_chords/quickimages/0/F/13/" TargetMode="External"/><Relationship Id="rId16" Type="http://schemas.openxmlformats.org/officeDocument/2006/relationships/hyperlink" Target="http://dev.agodsendtech.com/mu_chords/quickimages/0/Bb/16/" TargetMode="External"/><Relationship Id="rId20" Type="http://schemas.openxmlformats.org/officeDocument/2006/relationships/hyperlink" Target="http://dev.agodsendtech.com/mu_chords/quickimages/0/G/19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C/13/" TargetMode="External"/><Relationship Id="rId11" Type="http://schemas.openxmlformats.org/officeDocument/2006/relationships/hyperlink" Target="http://dev.agodsendtech.com/mu_chords/quickimages/0/F/2/" TargetMode="External"/><Relationship Id="rId24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G/15/" TargetMode="External"/><Relationship Id="rId15" Type="http://schemas.openxmlformats.org/officeDocument/2006/relationships/hyperlink" Target="http://dev.agodsendtech.com/mu_chords/quickimages/0/A/58/" TargetMode="External"/><Relationship Id="rId23" Type="http://schemas.openxmlformats.org/officeDocument/2006/relationships/hyperlink" Target="http://dev.agodsendtech.com/mu_chords/quickimages/0/Bb/1/" TargetMode="External"/><Relationship Id="rId28" Type="http://schemas.openxmlformats.org/officeDocument/2006/relationships/hyperlink" Target="http://dev.agodsendtech.com/mu_chords/quickimages/0/Bb/22/" TargetMode="External"/><Relationship Id="rId10" Type="http://schemas.openxmlformats.org/officeDocument/2006/relationships/hyperlink" Target="http://dev.agodsendtech.com/mu_chords/quickimages/0/Bb/58/" TargetMode="External"/><Relationship Id="rId19" Type="http://schemas.openxmlformats.org/officeDocument/2006/relationships/hyperlink" Target="http://dev.agodsendtech.com/mu_chords/quickimages/0/F/19/" TargetMode="External"/><Relationship Id="rId4" Type="http://schemas.openxmlformats.org/officeDocument/2006/relationships/hyperlink" Target="http://dev.agodsendtech.com/mu_chords/quickimages/0/F/36/" TargetMode="External"/><Relationship Id="rId9" Type="http://schemas.openxmlformats.org/officeDocument/2006/relationships/hyperlink" Target="http://dev.agodsendtech.com/mu_chords/quickimages/0/A/4/" TargetMode="External"/><Relationship Id="rId14" Type="http://schemas.openxmlformats.org/officeDocument/2006/relationships/hyperlink" Target="http://dev.agodsendtech.com/mu_chords/quickimages/0/Ab/22/" TargetMode="External"/><Relationship Id="rId22" Type="http://schemas.openxmlformats.org/officeDocument/2006/relationships/hyperlink" Target="http://dev.agodsendtech.com/mu_chords/quickimages/0/A/11/" TargetMode="External"/><Relationship Id="rId27" Type="http://schemas.openxmlformats.org/officeDocument/2006/relationships/hyperlink" Target="http://dev.agodsendtech.com/mu_chords/quickimages/0/G/36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/28/" TargetMode="External"/><Relationship Id="rId3" Type="http://schemas.openxmlformats.org/officeDocument/2006/relationships/hyperlink" Target="http://dev.agodsendtech.com/mu_chords/quickimages/0/C/51/" TargetMode="External"/><Relationship Id="rId7" Type="http://schemas.openxmlformats.org/officeDocument/2006/relationships/hyperlink" Target="http://dev.agodsendtech.com/mu_chords/quickimages/0/F/28/" TargetMode="External"/><Relationship Id="rId2" Type="http://schemas.openxmlformats.org/officeDocument/2006/relationships/hyperlink" Target="http://dev.agodsendtech.com/mu_chords/quickimages/0/G/13/" TargetMode="External"/><Relationship Id="rId1" Type="http://schemas.openxmlformats.org/officeDocument/2006/relationships/slideLayout" Target="../slideLayouts/slideLayout51.xml"/><Relationship Id="rId6" Type="http://schemas.openxmlformats.org/officeDocument/2006/relationships/hyperlink" Target="http://dev.agodsendtech.com/mu_chords/quickimages/0/D/19/" TargetMode="External"/><Relationship Id="rId11" Type="http://schemas.openxmlformats.org/officeDocument/2006/relationships/hyperlink" Target="http://dev.agodsendtech.com/mu_chords/quickimages/0/A/19/" TargetMode="External"/><Relationship Id="rId5" Type="http://schemas.openxmlformats.org/officeDocument/2006/relationships/hyperlink" Target="http://dev.agodsendtech.com/mu_chords/quickimages/0/G/5/" TargetMode="External"/><Relationship Id="rId10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F/51/" TargetMode="External"/><Relationship Id="rId9" Type="http://schemas.openxmlformats.org/officeDocument/2006/relationships/hyperlink" Target="http://dev.agodsendtech.com/mu_chords/quickimages/0/F/10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b/1/" TargetMode="External"/><Relationship Id="rId13" Type="http://schemas.openxmlformats.org/officeDocument/2006/relationships/hyperlink" Target="http://dev.agodsendtech.com/mu_chords/quickimages/0/Bb/19/" TargetMode="External"/><Relationship Id="rId3" Type="http://schemas.openxmlformats.org/officeDocument/2006/relationships/hyperlink" Target="http://dev.agodsendtech.com/mu_chords/quickimages/0/C/28/" TargetMode="External"/><Relationship Id="rId7" Type="http://schemas.openxmlformats.org/officeDocument/2006/relationships/hyperlink" Target="http://dev.agodsendtech.com/mu_chords/quickimages/0/D/19/" TargetMode="External"/><Relationship Id="rId12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F/28/" TargetMode="External"/><Relationship Id="rId16" Type="http://schemas.openxmlformats.org/officeDocument/2006/relationships/hyperlink" Target="http://dev.agodsendtech.com/mu_chords/quickimages/0/Gb/10/" TargetMode="External"/><Relationship Id="rId1" Type="http://schemas.openxmlformats.org/officeDocument/2006/relationships/slideLayout" Target="../slideLayouts/slideLayout62.xml"/><Relationship Id="rId6" Type="http://schemas.openxmlformats.org/officeDocument/2006/relationships/hyperlink" Target="http://dev.agodsendtech.com/mu_chords/quickimages/0/A/19/" TargetMode="External"/><Relationship Id="rId11" Type="http://schemas.openxmlformats.org/officeDocument/2006/relationships/hyperlink" Target="http://dev.agodsendtech.com/mu_chords/quickimages/0/Ab/1/" TargetMode="External"/><Relationship Id="rId5" Type="http://schemas.openxmlformats.org/officeDocument/2006/relationships/hyperlink" Target="http://dev.agodsendtech.com/mu_chords/quickimages/0/E/19/" TargetMode="External"/><Relationship Id="rId15" Type="http://schemas.openxmlformats.org/officeDocument/2006/relationships/hyperlink" Target="http://dev.agodsendtech.com/mu_chords/quickimages/0/Ab/19/" TargetMode="External"/><Relationship Id="rId10" Type="http://schemas.openxmlformats.org/officeDocument/2006/relationships/hyperlink" Target="http://dev.agodsendtech.com/mu_chords/quickimages/0/Eb/19/" TargetMode="External"/><Relationship Id="rId4" Type="http://schemas.openxmlformats.org/officeDocument/2006/relationships/hyperlink" Target="http://dev.agodsendtech.com/mu_chords/quickimages/0/F/10/" TargetMode="External"/><Relationship Id="rId9" Type="http://schemas.openxmlformats.org/officeDocument/2006/relationships/hyperlink" Target="http://dev.agodsendtech.com/mu_chords/quickimages/0/Db/51/" TargetMode="External"/><Relationship Id="rId14" Type="http://schemas.openxmlformats.org/officeDocument/2006/relationships/hyperlink" Target="http://dev.agodsendtech.com/mu_chords/quickimages/0/F/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6" name="Rectangle 2"/>
          <p:cNvSpPr>
            <a:spLocks noChangeArrowheads="1"/>
          </p:cNvSpPr>
          <p:nvPr/>
        </p:nvSpPr>
        <p:spPr bwMode="auto">
          <a:xfrm>
            <a:off x="0" y="2209800"/>
            <a:ext cx="9144000" cy="18288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267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1828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268" name="Rectangle 4"/>
          <p:cNvSpPr>
            <a:spLocks noChangeArrowheads="1"/>
          </p:cNvSpPr>
          <p:nvPr/>
        </p:nvSpPr>
        <p:spPr bwMode="auto">
          <a:xfrm>
            <a:off x="0" y="4038600"/>
            <a:ext cx="9144000" cy="13716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0" y="2743200"/>
            <a:ext cx="883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Your people hunger-- for Your pre---sence                    we are thirsty for the rain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70" name="Text Box 6"/>
          <p:cNvSpPr txBox="1">
            <a:spLocks noChangeArrowheads="1"/>
          </p:cNvSpPr>
          <p:nvPr/>
        </p:nvSpPr>
        <p:spPr bwMode="auto">
          <a:xfrm>
            <a:off x="0" y="46482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 of    Hea------ven           Fill  Your people      Let    Your glo--------ry   come    down! 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53340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0" y="38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2895600" y="304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7391400" y="3810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895600" y="419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    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7696200" y="2209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0" y="3581400"/>
            <a:ext cx="8389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 on us refreshing wind  of     Glory                Touch Your people once again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0" y="7620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Your children pray            Holy  Spirit    Rain          Let Your glory come down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0" y="14478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Heaven’s river flow             so the world will know      that Your glory’s   come down</a:t>
            </a: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5257800" y="10668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0" y="10668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2514600" y="11430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7620000" y="10668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4" name="Text Box 20"/>
          <p:cNvSpPr txBox="1">
            <a:spLocks noChangeArrowheads="1"/>
          </p:cNvSpPr>
          <p:nvPr/>
        </p:nvSpPr>
        <p:spPr bwMode="auto">
          <a:xfrm>
            <a:off x="5715000" y="22098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0" y="2286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2590800" y="22098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4648200" y="22098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7315200" y="32004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4953000" y="32004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0" y="3200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2438400" y="3200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4191000" y="32004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1143000" y="4267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2057400" y="419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83058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    </a:t>
            </a: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48768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6019800" y="4267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69342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8534400" y="3810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E/G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301" name="Text Box 37"/>
          <p:cNvSpPr txBox="1">
            <a:spLocks noChangeArrowheads="1"/>
          </p:cNvSpPr>
          <p:nvPr/>
        </p:nvSpPr>
        <p:spPr bwMode="auto">
          <a:xfrm>
            <a:off x="8382000" y="1066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1307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Bold, Be Strong</a:t>
            </a:r>
            <a:endParaRPr lang="en-US" sz="28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0105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20782" y="2733020"/>
            <a:ext cx="9144000" cy="4114800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20782" y="599420"/>
            <a:ext cx="9144000" cy="2133600"/>
          </a:xfrm>
          <a:prstGeom prst="rect">
            <a:avLst/>
          </a:prstGeom>
          <a:solidFill>
            <a:srgbClr val="3333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20782" y="115439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bold, be strong, for the Lord Your God is with You</a:t>
            </a:r>
            <a:endParaRPr lang="en-US" sz="3600" kern="0" dirty="0">
              <a:solidFill>
                <a:srgbClr val="FFFFFF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-20782" y="212342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bold, be strong, for the Lord Your God is with You</a:t>
            </a:r>
            <a:endParaRPr lang="en-US" sz="3600" kern="0" dirty="0">
              <a:solidFill>
                <a:srgbClr val="FFFFFF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20782" y="331418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am not afraid, I am not dismayed</a:t>
            </a:r>
            <a:endParaRPr lang="en-US" sz="3600" kern="0">
              <a:solidFill>
                <a:srgbClr val="FFFFFF"/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-20782" y="422858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walking in faith and victory</a:t>
            </a:r>
            <a:endParaRPr lang="en-US" sz="3600" kern="0">
              <a:solidFill>
                <a:srgbClr val="FFFFFF"/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-20782" y="5276195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Walking in faith and victory</a:t>
            </a:r>
            <a:endParaRPr lang="en-US" sz="3600" kern="0" dirty="0">
              <a:solidFill>
                <a:srgbClr val="FFFFFF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0782" y="620647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the Lord Your God is with You</a:t>
            </a:r>
            <a:endParaRPr lang="en-US" sz="3600" kern="0">
              <a:solidFill>
                <a:srgbClr val="FFFFFF"/>
              </a:solidFill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855518" y="7518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665518" y="7518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8323118" y="7518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796636" y="17424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4665518" y="1705242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8399318" y="17424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1642629" y="2856983"/>
            <a:ext cx="3429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2709429" y="2856983"/>
            <a:ext cx="3429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3407352" y="2856982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4246418" y="289560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5217968" y="2895599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6318045" y="2916364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2493818" y="381134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4322618" y="3847583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6629460" y="3860687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6366163" y="4874086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2290329" y="487432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4204854" y="487432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3027218" y="582547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4833504" y="578354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6799611" y="5770185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21392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-38100" y="6161088"/>
            <a:ext cx="4878388" cy="70485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 sz="28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797425" y="6181725"/>
            <a:ext cx="4360863" cy="684213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 sz="28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-9525" y="4114800"/>
            <a:ext cx="9139238" cy="2066925"/>
          </a:xfrm>
          <a:prstGeom prst="rect">
            <a:avLst/>
          </a:prstGeom>
          <a:solidFill>
            <a:srgbClr val="7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 sz="28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-38100" y="0"/>
            <a:ext cx="9182100" cy="2119313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 sz="28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9525" y="2119313"/>
            <a:ext cx="9144000" cy="2020887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 sz="28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love to Praise Him!      I love to praise His Name   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9525" y="10652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love to Praise Him!      I love to praise His Name   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1588" y="175260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love to Praise Him!  I love to praise His Name    I love to      Praise His      Holy Name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1588" y="243840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  He’s    my   rock    He’s my Rock  My Rock my sword my shield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288" y="31242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He’s my wheel   in the middle of the wheel</a:t>
            </a: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5400" y="37353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know He’ll never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let me down                      He’s just a Jewel that I have found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6350" y="44196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Hallelujah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Hallelujah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 love to praise His Name    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38100" y="51054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Hallelujah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Hallelujah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I love to praise His Name    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5400" y="57673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 love  to     praise   His       Holy  Name    </a:t>
            </a:r>
          </a:p>
        </p:txBody>
      </p:sp>
      <p:sp>
        <p:nvSpPr>
          <p:cNvPr id="20" name="Text Box 1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90600" y="14288"/>
            <a:ext cx="519113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F7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21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62113" y="-1588"/>
            <a:ext cx="700087" cy="3683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E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/F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22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62200" y="-1588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7#9</a:t>
            </a:r>
          </a:p>
        </p:txBody>
      </p:sp>
      <p:sp>
        <p:nvSpPr>
          <p:cNvPr id="23" name="Text Box 11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050" y="7794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7#5</a:t>
            </a:r>
          </a:p>
        </p:txBody>
      </p:sp>
      <p:sp>
        <p:nvSpPr>
          <p:cNvPr id="24" name="Text Box 11">
            <a:hlinkClick r:id="rId6"/>
          </p:cNvPr>
          <p:cNvSpPr txBox="1">
            <a:spLocks noChangeArrowheads="1"/>
          </p:cNvSpPr>
          <p:nvPr/>
        </p:nvSpPr>
        <p:spPr bwMode="auto">
          <a:xfrm>
            <a:off x="965200" y="781050"/>
            <a:ext cx="519113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</a:t>
            </a:r>
          </a:p>
        </p:txBody>
      </p:sp>
      <p:sp>
        <p:nvSpPr>
          <p:cNvPr id="25" name="Text Box 11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84313" y="779463"/>
            <a:ext cx="87788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7(#5)</a:t>
            </a:r>
          </a:p>
        </p:txBody>
      </p:sp>
      <p:sp>
        <p:nvSpPr>
          <p:cNvPr id="26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62200" y="7794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7#9</a:t>
            </a:r>
          </a:p>
        </p:txBody>
      </p:sp>
      <p:sp>
        <p:nvSpPr>
          <p:cNvPr id="27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14288" y="1466850"/>
            <a:ext cx="62388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m7</a:t>
            </a:r>
          </a:p>
        </p:txBody>
      </p:sp>
      <p:sp>
        <p:nvSpPr>
          <p:cNvPr id="28" name="Text Box 1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98538" y="1468438"/>
            <a:ext cx="519112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F7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29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09713" y="1468438"/>
            <a:ext cx="70008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E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/F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30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33600" y="14652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7#9</a:t>
            </a:r>
          </a:p>
        </p:txBody>
      </p:sp>
      <p:sp>
        <p:nvSpPr>
          <p:cNvPr id="31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840288" y="14827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dim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32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541963" y="147637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b13</a:t>
            </a:r>
          </a:p>
        </p:txBody>
      </p:sp>
      <p:sp>
        <p:nvSpPr>
          <p:cNvPr id="33" name="Text Box 11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240463" y="14827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m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/C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34" name="Text Box 11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19913" y="14827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7#5</a:t>
            </a:r>
          </a:p>
        </p:txBody>
      </p:sp>
      <p:sp>
        <p:nvSpPr>
          <p:cNvPr id="35" name="Text Box 11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7681913" y="14827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7#9</a:t>
            </a:r>
          </a:p>
        </p:txBody>
      </p:sp>
      <p:sp>
        <p:nvSpPr>
          <p:cNvPr id="36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443913" y="14827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7#9</a:t>
            </a:r>
          </a:p>
        </p:txBody>
      </p:sp>
      <p:sp>
        <p:nvSpPr>
          <p:cNvPr id="38" name="Text Box 11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3175" y="2152650"/>
            <a:ext cx="519113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G7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40" name="Text Box 11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498475" y="2152650"/>
            <a:ext cx="87312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bdim7</a:t>
            </a:r>
          </a:p>
        </p:txBody>
      </p:sp>
      <p:sp>
        <p:nvSpPr>
          <p:cNvPr id="41" name="Text Box 11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1258888" y="2136775"/>
            <a:ext cx="6651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13</a:t>
            </a:r>
          </a:p>
        </p:txBody>
      </p:sp>
      <p:sp>
        <p:nvSpPr>
          <p:cNvPr id="37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790700" y="213677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b13</a:t>
            </a:r>
          </a:p>
        </p:txBody>
      </p:sp>
      <p:sp>
        <p:nvSpPr>
          <p:cNvPr id="42" name="Text Box 11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3352800" y="2136775"/>
            <a:ext cx="87312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b7sus</a:t>
            </a:r>
          </a:p>
        </p:txBody>
      </p:sp>
      <p:sp>
        <p:nvSpPr>
          <p:cNvPr id="43" name="Text Box 11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4592638" y="2119313"/>
            <a:ext cx="5905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b7</a:t>
            </a:r>
          </a:p>
        </p:txBody>
      </p:sp>
      <p:sp>
        <p:nvSpPr>
          <p:cNvPr id="44" name="Text Box 11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300913" y="2154238"/>
            <a:ext cx="87788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7(#5)</a:t>
            </a:r>
          </a:p>
        </p:txBody>
      </p:sp>
      <p:sp>
        <p:nvSpPr>
          <p:cNvPr id="45" name="Text Box 11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9050" y="2841625"/>
            <a:ext cx="5905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13</a:t>
            </a:r>
          </a:p>
        </p:txBody>
      </p:sp>
      <p:sp>
        <p:nvSpPr>
          <p:cNvPr id="46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477963" y="2838450"/>
            <a:ext cx="62388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m7</a:t>
            </a:r>
          </a:p>
        </p:txBody>
      </p:sp>
      <p:sp>
        <p:nvSpPr>
          <p:cNvPr id="47" name="Text Box 11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2895600" y="2841625"/>
            <a:ext cx="62388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m7</a:t>
            </a:r>
          </a:p>
        </p:txBody>
      </p:sp>
      <p:sp>
        <p:nvSpPr>
          <p:cNvPr id="48" name="Text Box 11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3519488" y="2841625"/>
            <a:ext cx="62388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m7</a:t>
            </a:r>
          </a:p>
        </p:txBody>
      </p:sp>
      <p:sp>
        <p:nvSpPr>
          <p:cNvPr id="49" name="Text Box 11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4311650" y="2835275"/>
            <a:ext cx="52863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50" name="Text Box 11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5013325" y="2846388"/>
            <a:ext cx="10064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maj7b5</a:t>
            </a:r>
          </a:p>
        </p:txBody>
      </p:sp>
      <p:sp>
        <p:nvSpPr>
          <p:cNvPr id="51" name="Text Box 11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6227763" y="2820988"/>
            <a:ext cx="5905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b7</a:t>
            </a:r>
          </a:p>
        </p:txBody>
      </p:sp>
      <p:sp>
        <p:nvSpPr>
          <p:cNvPr id="52" name="Text Box 11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3724275" y="3463925"/>
            <a:ext cx="52863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</a:p>
        </p:txBody>
      </p:sp>
      <p:sp>
        <p:nvSpPr>
          <p:cNvPr id="53" name="Text Box 11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4591050" y="3463925"/>
            <a:ext cx="52863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54" name="Text Box 11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4214813" y="3463925"/>
            <a:ext cx="3762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A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55" name="Text Box 11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5116513" y="3463925"/>
            <a:ext cx="519112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G7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56" name="Text Box 11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7300913" y="3459163"/>
            <a:ext cx="100647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7#5(9)</a:t>
            </a:r>
          </a:p>
        </p:txBody>
      </p:sp>
      <p:sp>
        <p:nvSpPr>
          <p:cNvPr id="57" name="Text Box 11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25400" y="4114800"/>
            <a:ext cx="5905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b9</a:t>
            </a:r>
          </a:p>
        </p:txBody>
      </p:sp>
      <p:sp>
        <p:nvSpPr>
          <p:cNvPr id="58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5963" y="4114800"/>
            <a:ext cx="6556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7#9</a:t>
            </a:r>
          </a:p>
        </p:txBody>
      </p:sp>
      <p:sp>
        <p:nvSpPr>
          <p:cNvPr id="59" name="Text Box 11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2320925" y="411480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7sus</a:t>
            </a:r>
          </a:p>
        </p:txBody>
      </p:sp>
      <p:sp>
        <p:nvSpPr>
          <p:cNvPr id="60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10013" y="4117975"/>
            <a:ext cx="6556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7#9</a:t>
            </a:r>
          </a:p>
        </p:txBody>
      </p:sp>
      <p:sp>
        <p:nvSpPr>
          <p:cNvPr id="61" name="Text Box 11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6815138" y="4140200"/>
            <a:ext cx="65563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7#9</a:t>
            </a:r>
          </a:p>
        </p:txBody>
      </p:sp>
      <p:sp>
        <p:nvSpPr>
          <p:cNvPr id="62" name="Text Box 11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4288" y="4806950"/>
            <a:ext cx="519113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</a:t>
            </a:r>
          </a:p>
        </p:txBody>
      </p:sp>
      <p:sp>
        <p:nvSpPr>
          <p:cNvPr id="64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68638" y="4819650"/>
            <a:ext cx="6556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7#9</a:t>
            </a:r>
          </a:p>
        </p:txBody>
      </p:sp>
      <p:sp>
        <p:nvSpPr>
          <p:cNvPr id="65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375275" y="4822825"/>
            <a:ext cx="62388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m7</a:t>
            </a:r>
          </a:p>
        </p:txBody>
      </p:sp>
      <p:sp>
        <p:nvSpPr>
          <p:cNvPr id="66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5875" y="5497513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dim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67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17550" y="5491163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b13</a:t>
            </a:r>
          </a:p>
        </p:txBody>
      </p:sp>
      <p:sp>
        <p:nvSpPr>
          <p:cNvPr id="68" name="Text Box 11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416050" y="5497513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m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/C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69" name="Text Box 11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95500" y="549751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7#5</a:t>
            </a:r>
          </a:p>
        </p:txBody>
      </p:sp>
      <p:sp>
        <p:nvSpPr>
          <p:cNvPr id="70" name="Text Box 11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857500" y="549751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7#9</a:t>
            </a:r>
          </a:p>
        </p:txBody>
      </p:sp>
      <p:sp>
        <p:nvSpPr>
          <p:cNvPr id="71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19500" y="5497513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7#9</a:t>
            </a: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-33338" y="6465888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I   love           I love,-           I love,’    I love.)</a:t>
            </a:r>
          </a:p>
        </p:txBody>
      </p:sp>
      <p:sp>
        <p:nvSpPr>
          <p:cNvPr id="73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22225" y="61817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dim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74" name="Text Box 11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881063" y="6167438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b7</a:t>
            </a:r>
          </a:p>
        </p:txBody>
      </p:sp>
      <p:sp>
        <p:nvSpPr>
          <p:cNvPr id="79" name="Text Box 11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2227263" y="6143625"/>
            <a:ext cx="87471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bdim7</a:t>
            </a:r>
          </a:p>
        </p:txBody>
      </p:sp>
      <p:sp>
        <p:nvSpPr>
          <p:cNvPr id="87" name="Text Box 2"/>
          <p:cNvSpPr txBox="1">
            <a:spLocks noChangeArrowheads="1"/>
          </p:cNvSpPr>
          <p:nvPr/>
        </p:nvSpPr>
        <p:spPr bwMode="auto">
          <a:xfrm>
            <a:off x="4797425" y="64373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 love  to     praise   His       Holy  Name    </a:t>
            </a:r>
          </a:p>
        </p:txBody>
      </p:sp>
      <p:sp>
        <p:nvSpPr>
          <p:cNvPr id="88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840288" y="6167438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dim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90" name="Text Box 11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240463" y="6167438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m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/C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91" name="Text Box 11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19913" y="616743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7#5</a:t>
            </a:r>
          </a:p>
        </p:txBody>
      </p:sp>
      <p:sp>
        <p:nvSpPr>
          <p:cNvPr id="92" name="Text Box 11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7681913" y="616743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7#9</a:t>
            </a:r>
          </a:p>
        </p:txBody>
      </p:sp>
      <p:sp>
        <p:nvSpPr>
          <p:cNvPr id="93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443913" y="6167438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7#9</a:t>
            </a:r>
          </a:p>
        </p:txBody>
      </p:sp>
      <p:sp>
        <p:nvSpPr>
          <p:cNvPr id="94" name="Text Box 11"/>
          <p:cNvSpPr txBox="1">
            <a:spLocks noChangeArrowheads="1"/>
          </p:cNvSpPr>
          <p:nvPr/>
        </p:nvSpPr>
        <p:spPr bwMode="auto">
          <a:xfrm>
            <a:off x="3208338" y="6194425"/>
            <a:ext cx="138906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Repeat 3 times</a:t>
            </a:r>
          </a:p>
        </p:txBody>
      </p:sp>
      <p:sp>
        <p:nvSpPr>
          <p:cNvPr id="95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549900" y="61658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b13</a:t>
            </a:r>
          </a:p>
        </p:txBody>
      </p:sp>
    </p:spTree>
    <p:extLst>
      <p:ext uri="{BB962C8B-B14F-4D97-AF65-F5344CB8AC3E}">
        <p14:creationId xmlns:p14="http://schemas.microsoft.com/office/powerpoint/2010/main" val="399289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6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1828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       feel like      praisin’      Him               I            feel like       prai   -  sin’           Him</a:t>
            </a:r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0" y="13716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don’t care what the world may do        -        I don’t care what the world may say</a:t>
            </a: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0" y="2133600"/>
            <a:ext cx="845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stand and praise His name</a:t>
            </a:r>
          </a:p>
        </p:txBody>
      </p:sp>
      <p:sp>
        <p:nvSpPr>
          <p:cNvPr id="1675270" name="Text Box 6"/>
          <p:cNvSpPr txBox="1">
            <a:spLocks noChangeArrowheads="1"/>
          </p:cNvSpPr>
          <p:nvPr/>
        </p:nvSpPr>
        <p:spPr bwMode="auto">
          <a:xfrm>
            <a:off x="0" y="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685800" y="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Bbm/Db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1752600" y="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Bbm/Eb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2743200" y="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Bbm/F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7848600" y="76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8382000" y="762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Repeat</a:t>
            </a:r>
            <a:endParaRPr lang="en-US" sz="1800" b="1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0" y="9144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4419600" y="9906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0" y="18288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1066800" y="1828800"/>
            <a:ext cx="304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2057400" y="18288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3962400" y="762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4648200" y="762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Bbm/Db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5715000" y="762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Bbm/Eb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4" name="Text Box 20"/>
          <p:cNvSpPr txBox="1">
            <a:spLocks noChangeArrowheads="1"/>
          </p:cNvSpPr>
          <p:nvPr/>
        </p:nvSpPr>
        <p:spPr bwMode="auto">
          <a:xfrm>
            <a:off x="6705600" y="762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Bbm/F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5" name="Rectangle 21"/>
          <p:cNvSpPr>
            <a:spLocks noChangeArrowheads="1"/>
          </p:cNvSpPr>
          <p:nvPr/>
        </p:nvSpPr>
        <p:spPr bwMode="auto">
          <a:xfrm>
            <a:off x="0" y="5410200"/>
            <a:ext cx="91440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5286" name="Rectangle 22"/>
          <p:cNvSpPr>
            <a:spLocks noChangeArrowheads="1"/>
          </p:cNvSpPr>
          <p:nvPr/>
        </p:nvSpPr>
        <p:spPr bwMode="auto">
          <a:xfrm>
            <a:off x="0" y="4267200"/>
            <a:ext cx="9144000" cy="1143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5287" name="Rectangle 23"/>
          <p:cNvSpPr>
            <a:spLocks noChangeArrowheads="1"/>
          </p:cNvSpPr>
          <p:nvPr/>
        </p:nvSpPr>
        <p:spPr bwMode="auto">
          <a:xfrm>
            <a:off x="0" y="3124200"/>
            <a:ext cx="9144000" cy="11430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0" y="35052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We’re praisin - Praisin the power down                    We’re praisin - Praisin the power down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609600" y="4191000"/>
            <a:ext cx="746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smtClean="0">
              <a:solidFill>
                <a:srgbClr val="FF0000"/>
              </a:solidFill>
            </a:endParaRP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0" y="4572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are not ashamed    We’re  lifting up His name---    Prai--sin – Prai--sin the power down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0" y="31242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1600200" y="3124200"/>
            <a:ext cx="2590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G-Ab-G-Ab-G-Ab-Bbm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0" y="4267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2362200" y="4267200"/>
            <a:ext cx="304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2971800" y="4267200"/>
            <a:ext cx="304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3505200" y="4267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4267200" y="4267200"/>
            <a:ext cx="990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   G/B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5410200" y="4267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0" y="57912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clap my hands...</a:t>
            </a: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Hands            </a:t>
            </a:r>
            <a:r>
              <a:rPr lang="en-US" sz="18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stomp my feet....  </a:t>
            </a: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Feet</a:t>
            </a: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0" y="66294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shout for joy...  </a:t>
            </a: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More Joy        </a:t>
            </a:r>
            <a:r>
              <a:rPr lang="en-US" sz="18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on everybody lets </a:t>
            </a: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sing...</a:t>
            </a:r>
            <a:endParaRPr lang="en-US" sz="1800" b="1" i="1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301" name="Text Box 37"/>
          <p:cNvSpPr txBox="1">
            <a:spLocks noChangeArrowheads="1"/>
          </p:cNvSpPr>
          <p:nvPr/>
        </p:nvSpPr>
        <p:spPr bwMode="auto">
          <a:xfrm>
            <a:off x="152400" y="62484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2" name="Text Box 38"/>
          <p:cNvSpPr txBox="1">
            <a:spLocks noChangeArrowheads="1"/>
          </p:cNvSpPr>
          <p:nvPr/>
        </p:nvSpPr>
        <p:spPr bwMode="auto">
          <a:xfrm>
            <a:off x="6172200" y="6248400"/>
            <a:ext cx="79692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3" name="Text Box 39"/>
          <p:cNvSpPr txBox="1">
            <a:spLocks noChangeArrowheads="1"/>
          </p:cNvSpPr>
          <p:nvPr/>
        </p:nvSpPr>
        <p:spPr bwMode="auto">
          <a:xfrm>
            <a:off x="4953000" y="31242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4" name="Text Box 40"/>
          <p:cNvSpPr txBox="1">
            <a:spLocks noChangeArrowheads="1"/>
          </p:cNvSpPr>
          <p:nvPr/>
        </p:nvSpPr>
        <p:spPr bwMode="auto">
          <a:xfrm>
            <a:off x="6553200" y="3124200"/>
            <a:ext cx="2590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G-Ab-G-Ab-G-Ab-Bbm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5" name="Text Box 41"/>
          <p:cNvSpPr txBox="1">
            <a:spLocks noChangeArrowheads="1"/>
          </p:cNvSpPr>
          <p:nvPr/>
        </p:nvSpPr>
        <p:spPr bwMode="auto">
          <a:xfrm>
            <a:off x="8229600" y="38862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Repeat</a:t>
            </a:r>
            <a:endParaRPr lang="en-US" sz="1800" i="1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6" name="Text Box 42"/>
          <p:cNvSpPr txBox="1">
            <a:spLocks noChangeArrowheads="1"/>
          </p:cNvSpPr>
          <p:nvPr/>
        </p:nvSpPr>
        <p:spPr bwMode="auto">
          <a:xfrm>
            <a:off x="5867400" y="4267200"/>
            <a:ext cx="457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7" name="Text Box 43"/>
          <p:cNvSpPr txBox="1">
            <a:spLocks noChangeArrowheads="1"/>
          </p:cNvSpPr>
          <p:nvPr/>
        </p:nvSpPr>
        <p:spPr bwMode="auto">
          <a:xfrm>
            <a:off x="6400800" y="4267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8" name="Text Box 44"/>
          <p:cNvSpPr txBox="1">
            <a:spLocks noChangeArrowheads="1"/>
          </p:cNvSpPr>
          <p:nvPr/>
        </p:nvSpPr>
        <p:spPr bwMode="auto">
          <a:xfrm>
            <a:off x="6858000" y="4267200"/>
            <a:ext cx="457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9" name="Text Box 45"/>
          <p:cNvSpPr txBox="1">
            <a:spLocks noChangeArrowheads="1"/>
          </p:cNvSpPr>
          <p:nvPr/>
        </p:nvSpPr>
        <p:spPr bwMode="auto">
          <a:xfrm>
            <a:off x="7239000" y="4953000"/>
            <a:ext cx="1905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G-Ab-G-Ab-G-Ab-Bbm</a:t>
            </a:r>
          </a:p>
        </p:txBody>
      </p:sp>
      <p:sp>
        <p:nvSpPr>
          <p:cNvPr id="1675310" name="Text Box 46"/>
          <p:cNvSpPr txBox="1">
            <a:spLocks noChangeArrowheads="1"/>
          </p:cNvSpPr>
          <p:nvPr/>
        </p:nvSpPr>
        <p:spPr bwMode="auto">
          <a:xfrm>
            <a:off x="152400" y="54864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1" name="Text Box 47"/>
          <p:cNvSpPr txBox="1">
            <a:spLocks noChangeArrowheads="1"/>
          </p:cNvSpPr>
          <p:nvPr/>
        </p:nvSpPr>
        <p:spPr bwMode="auto">
          <a:xfrm>
            <a:off x="2971800" y="5410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2" name="Text Box 48"/>
          <p:cNvSpPr txBox="1">
            <a:spLocks noChangeArrowheads="1"/>
          </p:cNvSpPr>
          <p:nvPr/>
        </p:nvSpPr>
        <p:spPr bwMode="auto">
          <a:xfrm>
            <a:off x="4191000" y="5410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3" name="Text Box 49"/>
          <p:cNvSpPr txBox="1">
            <a:spLocks noChangeArrowheads="1"/>
          </p:cNvSpPr>
          <p:nvPr/>
        </p:nvSpPr>
        <p:spPr bwMode="auto">
          <a:xfrm>
            <a:off x="4038600" y="62484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4" name="Text Box 50"/>
          <p:cNvSpPr txBox="1">
            <a:spLocks noChangeArrowheads="1"/>
          </p:cNvSpPr>
          <p:nvPr/>
        </p:nvSpPr>
        <p:spPr bwMode="auto">
          <a:xfrm>
            <a:off x="3124200" y="62484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5" name="Text Box 51"/>
          <p:cNvSpPr txBox="1">
            <a:spLocks noChangeArrowheads="1"/>
          </p:cNvSpPr>
          <p:nvPr/>
        </p:nvSpPr>
        <p:spPr bwMode="auto">
          <a:xfrm>
            <a:off x="7391400" y="5410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6" name="Text Box 52"/>
          <p:cNvSpPr txBox="1">
            <a:spLocks noChangeArrowheads="1"/>
          </p:cNvSpPr>
          <p:nvPr/>
        </p:nvSpPr>
        <p:spPr bwMode="auto">
          <a:xfrm>
            <a:off x="2514600" y="62484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7" name="Text Box 53"/>
          <p:cNvSpPr txBox="1">
            <a:spLocks noChangeArrowheads="1"/>
          </p:cNvSpPr>
          <p:nvPr/>
        </p:nvSpPr>
        <p:spPr bwMode="auto">
          <a:xfrm>
            <a:off x="6858000" y="5410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8" name="Text Box 54"/>
          <p:cNvSpPr txBox="1">
            <a:spLocks noChangeArrowheads="1"/>
          </p:cNvSpPr>
          <p:nvPr/>
        </p:nvSpPr>
        <p:spPr bwMode="auto">
          <a:xfrm>
            <a:off x="2514600" y="5410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9" name="Rectangle 55"/>
          <p:cNvSpPr>
            <a:spLocks noChangeArrowheads="1"/>
          </p:cNvSpPr>
          <p:nvPr/>
        </p:nvSpPr>
        <p:spPr bwMode="auto">
          <a:xfrm>
            <a:off x="0" y="2667000"/>
            <a:ext cx="9144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 smtClean="0">
                <a:solidFill>
                  <a:srgbClr val="000000"/>
                </a:solidFill>
              </a:rPr>
              <a:t>New song ‘Praisin the power down’</a:t>
            </a:r>
          </a:p>
        </p:txBody>
      </p:sp>
    </p:spTree>
    <p:extLst>
      <p:ext uri="{BB962C8B-B14F-4D97-AF65-F5344CB8AC3E}">
        <p14:creationId xmlns:p14="http://schemas.microsoft.com/office/powerpoint/2010/main" val="119469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3856038"/>
            <a:ext cx="9144000" cy="3001962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0"/>
            <a:ext cx="9144000" cy="38560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86530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tell you   Lord I love You</a:t>
            </a:r>
          </a:p>
        </p:txBody>
      </p:sp>
      <p:sp>
        <p:nvSpPr>
          <p:cNvPr id="1686531" name="Text Box 3"/>
          <p:cNvSpPr txBox="1">
            <a:spLocks noChangeArrowheads="1"/>
          </p:cNvSpPr>
          <p:nvPr/>
        </p:nvSpPr>
        <p:spPr bwMode="auto">
          <a:xfrm>
            <a:off x="0" y="2286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tell you      Lord You’re Holy</a:t>
            </a:r>
          </a:p>
        </p:txBody>
      </p:sp>
      <p:sp>
        <p:nvSpPr>
          <p:cNvPr id="1686532" name="Text Box 4"/>
          <p:cNvSpPr txBox="1">
            <a:spLocks noChangeArrowheads="1"/>
          </p:cNvSpPr>
          <p:nvPr/>
        </p:nvSpPr>
        <p:spPr bwMode="auto">
          <a:xfrm>
            <a:off x="0" y="1295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tell you   You’re worthy of my Praise</a:t>
            </a:r>
          </a:p>
        </p:txBody>
      </p:sp>
      <p:sp>
        <p:nvSpPr>
          <p:cNvPr id="1686533" name="Text Box 5"/>
          <p:cNvSpPr txBox="1">
            <a:spLocks noChangeArrowheads="1"/>
          </p:cNvSpPr>
          <p:nvPr/>
        </p:nvSpPr>
        <p:spPr bwMode="auto">
          <a:xfrm>
            <a:off x="0" y="3276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say</a:t>
            </a:r>
          </a:p>
        </p:txBody>
      </p:sp>
      <p:sp>
        <p:nvSpPr>
          <p:cNvPr id="1686537" name="Text Box 9"/>
          <p:cNvSpPr txBox="1">
            <a:spLocks noChangeArrowheads="1"/>
          </p:cNvSpPr>
          <p:nvPr/>
        </p:nvSpPr>
        <p:spPr bwMode="auto">
          <a:xfrm>
            <a:off x="2209800" y="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38" name="Text Box 10"/>
          <p:cNvSpPr txBox="1">
            <a:spLocks noChangeArrowheads="1"/>
          </p:cNvSpPr>
          <p:nvPr/>
        </p:nvSpPr>
        <p:spPr bwMode="auto">
          <a:xfrm>
            <a:off x="35052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39" name="Text Box 11"/>
          <p:cNvSpPr txBox="1">
            <a:spLocks noChangeArrowheads="1"/>
          </p:cNvSpPr>
          <p:nvPr/>
        </p:nvSpPr>
        <p:spPr bwMode="auto">
          <a:xfrm>
            <a:off x="5029200" y="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86540" name="Text Box 12"/>
          <p:cNvSpPr txBox="1">
            <a:spLocks noChangeArrowheads="1"/>
          </p:cNvSpPr>
          <p:nvPr/>
        </p:nvSpPr>
        <p:spPr bwMode="auto">
          <a:xfrm>
            <a:off x="69342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1" name="Text Box 13"/>
          <p:cNvSpPr txBox="1">
            <a:spLocks noChangeArrowheads="1"/>
          </p:cNvSpPr>
          <p:nvPr/>
        </p:nvSpPr>
        <p:spPr bwMode="auto">
          <a:xfrm>
            <a:off x="304800" y="91440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2" name="Text Box 14"/>
          <p:cNvSpPr txBox="1">
            <a:spLocks noChangeArrowheads="1"/>
          </p:cNvSpPr>
          <p:nvPr/>
        </p:nvSpPr>
        <p:spPr bwMode="auto">
          <a:xfrm>
            <a:off x="2438400" y="914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3" name="Text Box 15"/>
          <p:cNvSpPr txBox="1">
            <a:spLocks noChangeArrowheads="1"/>
          </p:cNvSpPr>
          <p:nvPr/>
        </p:nvSpPr>
        <p:spPr bwMode="auto">
          <a:xfrm>
            <a:off x="4038600" y="91440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4" name="Text Box 16"/>
          <p:cNvSpPr txBox="1">
            <a:spLocks noChangeArrowheads="1"/>
          </p:cNvSpPr>
          <p:nvPr/>
        </p:nvSpPr>
        <p:spPr bwMode="auto">
          <a:xfrm>
            <a:off x="7772400" y="914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Gsus 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5" name="Text Box 17"/>
          <p:cNvSpPr txBox="1">
            <a:spLocks noChangeArrowheads="1"/>
          </p:cNvSpPr>
          <p:nvPr/>
        </p:nvSpPr>
        <p:spPr bwMode="auto">
          <a:xfrm>
            <a:off x="609600" y="190500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6" name="Text Box 18"/>
          <p:cNvSpPr txBox="1">
            <a:spLocks noChangeArrowheads="1"/>
          </p:cNvSpPr>
          <p:nvPr/>
        </p:nvSpPr>
        <p:spPr bwMode="auto">
          <a:xfrm>
            <a:off x="2438400" y="19050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7" name="Text Box 19"/>
          <p:cNvSpPr txBox="1">
            <a:spLocks noChangeArrowheads="1"/>
          </p:cNvSpPr>
          <p:nvPr/>
        </p:nvSpPr>
        <p:spPr bwMode="auto">
          <a:xfrm>
            <a:off x="6096000" y="1905000"/>
            <a:ext cx="533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86548" name="Text Box 20"/>
          <p:cNvSpPr txBox="1">
            <a:spLocks noChangeArrowheads="1"/>
          </p:cNvSpPr>
          <p:nvPr/>
        </p:nvSpPr>
        <p:spPr bwMode="auto">
          <a:xfrm>
            <a:off x="7391400" y="190500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9" name="Text Box 21"/>
          <p:cNvSpPr txBox="1">
            <a:spLocks noChangeArrowheads="1"/>
          </p:cNvSpPr>
          <p:nvPr/>
        </p:nvSpPr>
        <p:spPr bwMode="auto">
          <a:xfrm>
            <a:off x="2971800" y="289560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0" name="Text Box 22"/>
          <p:cNvSpPr txBox="1">
            <a:spLocks noChangeArrowheads="1"/>
          </p:cNvSpPr>
          <p:nvPr/>
        </p:nvSpPr>
        <p:spPr bwMode="auto">
          <a:xfrm>
            <a:off x="4038600" y="289560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1" name="Text Box 23"/>
          <p:cNvSpPr txBox="1">
            <a:spLocks noChangeArrowheads="1"/>
          </p:cNvSpPr>
          <p:nvPr/>
        </p:nvSpPr>
        <p:spPr bwMode="auto">
          <a:xfrm>
            <a:off x="5105400" y="2895600"/>
            <a:ext cx="1447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Gsus 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2" name="Text Box 24"/>
          <p:cNvSpPr txBox="1">
            <a:spLocks noChangeArrowheads="1"/>
          </p:cNvSpPr>
          <p:nvPr/>
        </p:nvSpPr>
        <p:spPr bwMode="auto">
          <a:xfrm>
            <a:off x="5867400" y="0"/>
            <a:ext cx="533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3" name="Text Box 25"/>
          <p:cNvSpPr txBox="1">
            <a:spLocks noChangeArrowheads="1"/>
          </p:cNvSpPr>
          <p:nvPr/>
        </p:nvSpPr>
        <p:spPr bwMode="auto">
          <a:xfrm>
            <a:off x="6248400" y="0"/>
            <a:ext cx="533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86554" name="Text Box 26"/>
          <p:cNvSpPr txBox="1">
            <a:spLocks noChangeArrowheads="1"/>
          </p:cNvSpPr>
          <p:nvPr/>
        </p:nvSpPr>
        <p:spPr bwMode="auto">
          <a:xfrm>
            <a:off x="4876800" y="190500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86555" name="Text Box 27"/>
          <p:cNvSpPr txBox="1">
            <a:spLocks noChangeArrowheads="1"/>
          </p:cNvSpPr>
          <p:nvPr/>
        </p:nvSpPr>
        <p:spPr bwMode="auto">
          <a:xfrm>
            <a:off x="-38100" y="4313238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Love You     You’re Holy  </a:t>
            </a:r>
          </a:p>
        </p:txBody>
      </p:sp>
      <p:sp>
        <p:nvSpPr>
          <p:cNvPr id="1686556" name="Text Box 28"/>
          <p:cNvSpPr txBox="1">
            <a:spLocks noChangeArrowheads="1"/>
          </p:cNvSpPr>
          <p:nvPr/>
        </p:nvSpPr>
        <p:spPr bwMode="auto">
          <a:xfrm>
            <a:off x="-4763" y="5273675"/>
            <a:ext cx="9144001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Worthy of my praise  </a:t>
            </a:r>
          </a:p>
        </p:txBody>
      </p:sp>
      <p:sp>
        <p:nvSpPr>
          <p:cNvPr id="1686557" name="Text Box 29"/>
          <p:cNvSpPr txBox="1">
            <a:spLocks noChangeArrowheads="1"/>
          </p:cNvSpPr>
          <p:nvPr/>
        </p:nvSpPr>
        <p:spPr bwMode="auto">
          <a:xfrm>
            <a:off x="2324100" y="3856038"/>
            <a:ext cx="1295400" cy="5794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Fmaj7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86558" name="Text Box 30"/>
          <p:cNvSpPr txBox="1">
            <a:spLocks noChangeArrowheads="1"/>
          </p:cNvSpPr>
          <p:nvPr/>
        </p:nvSpPr>
        <p:spPr bwMode="auto">
          <a:xfrm>
            <a:off x="5905500" y="3932238"/>
            <a:ext cx="83820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9" name="Text Box 31"/>
          <p:cNvSpPr txBox="1">
            <a:spLocks noChangeArrowheads="1"/>
          </p:cNvSpPr>
          <p:nvPr/>
        </p:nvSpPr>
        <p:spPr bwMode="auto">
          <a:xfrm>
            <a:off x="3348038" y="4892675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60" name="Text Box 32"/>
          <p:cNvSpPr txBox="1">
            <a:spLocks noChangeArrowheads="1"/>
          </p:cNvSpPr>
          <p:nvPr/>
        </p:nvSpPr>
        <p:spPr bwMode="auto">
          <a:xfrm>
            <a:off x="5938838" y="4892675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61" name="Text Box 33"/>
          <p:cNvSpPr txBox="1">
            <a:spLocks noChangeArrowheads="1"/>
          </p:cNvSpPr>
          <p:nvPr/>
        </p:nvSpPr>
        <p:spPr bwMode="auto">
          <a:xfrm>
            <a:off x="7005638" y="4892675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62" name="Text Box 34"/>
          <p:cNvSpPr txBox="1">
            <a:spLocks noChangeArrowheads="1"/>
          </p:cNvSpPr>
          <p:nvPr/>
        </p:nvSpPr>
        <p:spPr bwMode="auto">
          <a:xfrm>
            <a:off x="0" y="6278563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say  (2x’s only)</a:t>
            </a:r>
          </a:p>
        </p:txBody>
      </p:sp>
      <p:sp>
        <p:nvSpPr>
          <p:cNvPr id="1686563" name="Text Box 35"/>
          <p:cNvSpPr txBox="1">
            <a:spLocks noChangeArrowheads="1"/>
          </p:cNvSpPr>
          <p:nvPr/>
        </p:nvSpPr>
        <p:spPr bwMode="auto">
          <a:xfrm>
            <a:off x="1981200" y="5867400"/>
            <a:ext cx="3505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 Em  F F#dim  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66041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45720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rain fall, let the wind blow</a:t>
            </a: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9812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a rock that I lean on</a:t>
            </a: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28956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my shelter from every storm</a:t>
            </a: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38100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I, I have a friend His name is Jesus</a:t>
            </a: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457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I, I have a friend His name is Jesus, Jesus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0" y="54102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There is a place that I can go</a:t>
            </a: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6338888"/>
            <a:ext cx="868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I, I have a friend His name is Jesus</a:t>
            </a: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838200" y="0"/>
            <a:ext cx="609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2590800" y="0"/>
            <a:ext cx="1066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657600" y="0"/>
            <a:ext cx="1066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8674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6781800" y="0"/>
            <a:ext cx="1066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3657600" y="990600"/>
            <a:ext cx="1295400" cy="5191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repeat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2438400" y="1524000"/>
            <a:ext cx="990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Fmaj7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4572000" y="1524000"/>
            <a:ext cx="914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G/F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1828800" y="25146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3276600" y="2514600"/>
            <a:ext cx="838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E/G#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4267200" y="25146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943600" y="25146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676400" y="3429000"/>
            <a:ext cx="2514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- Dm -Em-F-F/G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943600" y="3429000"/>
            <a:ext cx="1295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  C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1905000" y="4267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4191000" y="4267200"/>
            <a:ext cx="990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Am/G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2362200" y="5029200"/>
            <a:ext cx="990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Fmaj7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3886200" y="5029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4572000" y="5029200"/>
            <a:ext cx="2209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  G  Am  A/C#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20" name="Text Box 28"/>
          <p:cNvSpPr txBox="1">
            <a:spLocks noChangeArrowheads="1"/>
          </p:cNvSpPr>
          <p:nvPr/>
        </p:nvSpPr>
        <p:spPr bwMode="auto">
          <a:xfrm>
            <a:off x="1752600" y="6019800"/>
            <a:ext cx="2514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- Dm -Em-F-F/G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21" name="Text Box 29"/>
          <p:cNvSpPr txBox="1">
            <a:spLocks noChangeArrowheads="1"/>
          </p:cNvSpPr>
          <p:nvPr/>
        </p:nvSpPr>
        <p:spPr bwMode="auto">
          <a:xfrm>
            <a:off x="5715000" y="5943600"/>
            <a:ext cx="1295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  C</a:t>
            </a:r>
            <a:endParaRPr lang="en-US" sz="28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96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33338" y="2513013"/>
            <a:ext cx="9170988" cy="1892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-6350" y="-9525"/>
            <a:ext cx="9150350" cy="25225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6350" y="315913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Christ alone will I glory     though  I  could pride  myself   in battles won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94297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I’ve been blessed beyond measure   and by His strength alone I overcome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-12700" y="15367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I could stop and count successes    like diamonds in my hand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34925" y="21431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those trophies are not equal   to the grace by which I stand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-4763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2202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7850" y="-95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672203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7125" y="-4763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2171700" y="-9525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3505200" y="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5791200" y="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6858000" y="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1672208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9400" y="620713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/B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95726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3089275" y="1247775"/>
            <a:ext cx="32543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-6350" y="1231900"/>
            <a:ext cx="2857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187166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250031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1672218" name="Text Box 2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24513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-33338" y="1839913"/>
            <a:ext cx="6096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2221" name="Text Box 2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1813" y="1844675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sus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22" name="Text Box 30"/>
          <p:cNvSpPr txBox="1">
            <a:spLocks noChangeArrowheads="1"/>
          </p:cNvSpPr>
          <p:nvPr/>
        </p:nvSpPr>
        <p:spPr bwMode="auto">
          <a:xfrm>
            <a:off x="4100513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23" name="Text Box 31"/>
          <p:cNvSpPr txBox="1">
            <a:spLocks noChangeArrowheads="1"/>
          </p:cNvSpPr>
          <p:nvPr/>
        </p:nvSpPr>
        <p:spPr bwMode="auto">
          <a:xfrm>
            <a:off x="4822825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26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05400" y="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672227" name="Text Box 35"/>
          <p:cNvSpPr txBox="1">
            <a:spLocks noChangeArrowheads="1"/>
          </p:cNvSpPr>
          <p:nvPr/>
        </p:nvSpPr>
        <p:spPr bwMode="auto">
          <a:xfrm>
            <a:off x="6303963" y="183991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8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25575" y="6207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2965450" y="620713"/>
            <a:ext cx="228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1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64013" y="620713"/>
            <a:ext cx="65246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42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661150" y="620713"/>
            <a:ext cx="8540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43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664450" y="62071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5899150" y="6207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45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84613" y="1844675"/>
            <a:ext cx="652462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-6350" y="2809875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12700" y="3435350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every victory   let it  be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-6350" y="403701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12700" y="2513013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508000" y="2520950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52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270000" y="252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53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022600" y="25209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/E</a:t>
            </a:r>
          </a:p>
        </p:txBody>
      </p:sp>
      <p:sp>
        <p:nvSpPr>
          <p:cNvPr id="54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072313" y="25209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5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242300" y="2520950"/>
            <a:ext cx="63817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56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7463" y="31384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546100" y="31384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58" name="Text Box 18"/>
          <p:cNvSpPr txBox="1">
            <a:spLocks noChangeArrowheads="1"/>
          </p:cNvSpPr>
          <p:nvPr/>
        </p:nvSpPr>
        <p:spPr bwMode="auto">
          <a:xfrm>
            <a:off x="1895475" y="31384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>
            <a:off x="4149725" y="3821113"/>
            <a:ext cx="1049338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/D</a:t>
            </a:r>
          </a:p>
        </p:txBody>
      </p:sp>
      <p:sp>
        <p:nvSpPr>
          <p:cNvPr id="60" name="Text Box 22"/>
          <p:cNvSpPr txBox="1">
            <a:spLocks noChangeArrowheads="1"/>
          </p:cNvSpPr>
          <p:nvPr/>
        </p:nvSpPr>
        <p:spPr bwMode="auto">
          <a:xfrm>
            <a:off x="2509838" y="3803650"/>
            <a:ext cx="6270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1" name="Text Box 23"/>
          <p:cNvSpPr txBox="1">
            <a:spLocks noChangeArrowheads="1"/>
          </p:cNvSpPr>
          <p:nvPr/>
        </p:nvSpPr>
        <p:spPr bwMode="auto">
          <a:xfrm>
            <a:off x="3224213" y="3808413"/>
            <a:ext cx="87312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2" name="Text Box 25"/>
          <p:cNvSpPr txBox="1">
            <a:spLocks noChangeArrowheads="1"/>
          </p:cNvSpPr>
          <p:nvPr/>
        </p:nvSpPr>
        <p:spPr bwMode="auto">
          <a:xfrm>
            <a:off x="6605588" y="252095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63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46675" y="2520950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4" name="Text Box 27"/>
          <p:cNvSpPr txBox="1">
            <a:spLocks noChangeArrowheads="1"/>
          </p:cNvSpPr>
          <p:nvPr/>
        </p:nvSpPr>
        <p:spPr bwMode="auto">
          <a:xfrm>
            <a:off x="4241800" y="2520950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65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117600" y="313848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66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374900" y="313848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6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22600" y="3138488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8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740150" y="31638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9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08500" y="316230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70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18300" y="3178175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71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17600" y="3735388"/>
            <a:ext cx="584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95900" y="3833813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09" name="Rectangle 73"/>
          <p:cNvSpPr>
            <a:spLocks noChangeArrowheads="1"/>
          </p:cNvSpPr>
          <p:nvPr/>
        </p:nvSpPr>
        <p:spPr bwMode="auto">
          <a:xfrm>
            <a:off x="-39688" y="4349750"/>
            <a:ext cx="9150351" cy="25225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5" name="Text Box 2"/>
          <p:cNvSpPr txBox="1">
            <a:spLocks noChangeArrowheads="1"/>
          </p:cNvSpPr>
          <p:nvPr/>
        </p:nvSpPr>
        <p:spPr bwMode="auto">
          <a:xfrm>
            <a:off x="-68263" y="4625975"/>
            <a:ext cx="9144001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Christ alone will I glory          for only by His grace       I am redeemed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-71438" y="5262563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only   His tender mercy     could reach beyond my weakness to my need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-82550" y="5856288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  I   seek no greater honor     than just to know Him more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-68263" y="6502400"/>
            <a:ext cx="9144001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to count my gains but losses to the glory of my Lord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-33338" y="4354513"/>
            <a:ext cx="5715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80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4513" y="4349750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81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93788" y="43545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2138363" y="4349750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3" name="Text Box 13"/>
          <p:cNvSpPr txBox="1">
            <a:spLocks noChangeArrowheads="1"/>
          </p:cNvSpPr>
          <p:nvPr/>
        </p:nvSpPr>
        <p:spPr bwMode="auto">
          <a:xfrm>
            <a:off x="3471863" y="43592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84" name="Text Box 14"/>
          <p:cNvSpPr txBox="1">
            <a:spLocks noChangeArrowheads="1"/>
          </p:cNvSpPr>
          <p:nvPr/>
        </p:nvSpPr>
        <p:spPr bwMode="auto">
          <a:xfrm>
            <a:off x="5553075" y="434975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85" name="Text Box 15"/>
          <p:cNvSpPr txBox="1">
            <a:spLocks noChangeArrowheads="1"/>
          </p:cNvSpPr>
          <p:nvPr/>
        </p:nvSpPr>
        <p:spPr bwMode="auto">
          <a:xfrm>
            <a:off x="6605588" y="4359275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86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7963" y="494030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/B</a:t>
            </a:r>
          </a:p>
        </p:txBody>
      </p:sp>
      <p:sp>
        <p:nvSpPr>
          <p:cNvPr id="87" name="Text Box 19"/>
          <p:cNvSpPr txBox="1">
            <a:spLocks noChangeArrowheads="1"/>
          </p:cNvSpPr>
          <p:nvPr/>
        </p:nvSpPr>
        <p:spPr bwMode="auto">
          <a:xfrm>
            <a:off x="822325" y="55673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88" name="Text Box 22"/>
          <p:cNvSpPr txBox="1">
            <a:spLocks noChangeArrowheads="1"/>
          </p:cNvSpPr>
          <p:nvPr/>
        </p:nvSpPr>
        <p:spPr bwMode="auto">
          <a:xfrm>
            <a:off x="3270250" y="5575300"/>
            <a:ext cx="32702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9" name="Text Box 23"/>
          <p:cNvSpPr txBox="1">
            <a:spLocks noChangeArrowheads="1"/>
          </p:cNvSpPr>
          <p:nvPr/>
        </p:nvSpPr>
        <p:spPr bwMode="auto">
          <a:xfrm>
            <a:off x="-77788" y="5551488"/>
            <a:ext cx="28575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90" name="Text Box 24"/>
          <p:cNvSpPr txBox="1">
            <a:spLocks noChangeArrowheads="1"/>
          </p:cNvSpPr>
          <p:nvPr/>
        </p:nvSpPr>
        <p:spPr bwMode="auto">
          <a:xfrm>
            <a:off x="1670050" y="5572125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91" name="Text Box 25"/>
          <p:cNvSpPr txBox="1">
            <a:spLocks noChangeArrowheads="1"/>
          </p:cNvSpPr>
          <p:nvPr/>
        </p:nvSpPr>
        <p:spPr bwMode="auto">
          <a:xfrm>
            <a:off x="2428875" y="55673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92" name="Text Box 2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03875" y="55768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93" name="Text Box 27"/>
          <p:cNvSpPr txBox="1">
            <a:spLocks noChangeArrowheads="1"/>
          </p:cNvSpPr>
          <p:nvPr/>
        </p:nvSpPr>
        <p:spPr bwMode="auto">
          <a:xfrm>
            <a:off x="730250" y="62261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94" name="Text Box 2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43488" y="6216650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sus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" name="Text Box 30"/>
          <p:cNvSpPr txBox="1">
            <a:spLocks noChangeArrowheads="1"/>
          </p:cNvSpPr>
          <p:nvPr/>
        </p:nvSpPr>
        <p:spPr bwMode="auto">
          <a:xfrm>
            <a:off x="3721100" y="55768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96" name="Text Box 31"/>
          <p:cNvSpPr txBox="1">
            <a:spLocks noChangeArrowheads="1"/>
          </p:cNvSpPr>
          <p:nvPr/>
        </p:nvSpPr>
        <p:spPr bwMode="auto">
          <a:xfrm>
            <a:off x="4757738" y="558482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97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65663" y="43497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98" name="Text Box 35"/>
          <p:cNvSpPr txBox="1">
            <a:spLocks noChangeArrowheads="1"/>
          </p:cNvSpPr>
          <p:nvPr/>
        </p:nvSpPr>
        <p:spPr bwMode="auto">
          <a:xfrm>
            <a:off x="5735638" y="621188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99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35038" y="49561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00" name="Text Box 12"/>
          <p:cNvSpPr txBox="1">
            <a:spLocks noChangeArrowheads="1"/>
          </p:cNvSpPr>
          <p:nvPr/>
        </p:nvSpPr>
        <p:spPr bwMode="auto">
          <a:xfrm>
            <a:off x="2233613" y="4979988"/>
            <a:ext cx="228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1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57588" y="4979988"/>
            <a:ext cx="65246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02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589713" y="4940300"/>
            <a:ext cx="8540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103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93013" y="4940300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04" name="Text Box 13"/>
          <p:cNvSpPr txBox="1">
            <a:spLocks noChangeArrowheads="1"/>
          </p:cNvSpPr>
          <p:nvPr/>
        </p:nvSpPr>
        <p:spPr bwMode="auto">
          <a:xfrm>
            <a:off x="5268913" y="49672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05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51275" y="6202363"/>
            <a:ext cx="65246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141" name="Rectangle 3"/>
          <p:cNvSpPr>
            <a:spLocks noChangeArrowheads="1"/>
          </p:cNvSpPr>
          <p:nvPr/>
        </p:nvSpPr>
        <p:spPr bwMode="auto">
          <a:xfrm>
            <a:off x="6096000" y="6096000"/>
            <a:ext cx="3014663" cy="762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7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226175" y="6153150"/>
            <a:ext cx="2754313" cy="64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Next slide</a:t>
            </a:r>
            <a:b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Chorus than Key Change</a:t>
            </a:r>
            <a:endParaRPr lang="en-US" sz="1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876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/>
          <p:cNvSpPr/>
          <p:nvPr/>
        </p:nvSpPr>
        <p:spPr bwMode="auto">
          <a:xfrm>
            <a:off x="0" y="4467225"/>
            <a:ext cx="9144000" cy="79057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5" name="Rectangle 96"/>
          <p:cNvSpPr>
            <a:spLocks noChangeArrowheads="1"/>
          </p:cNvSpPr>
          <p:nvPr/>
        </p:nvSpPr>
        <p:spPr bwMode="auto">
          <a:xfrm>
            <a:off x="-23813" y="1871663"/>
            <a:ext cx="9132888" cy="712787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-26988" y="1588"/>
            <a:ext cx="9170988" cy="1893887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9845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050" y="9239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every victory   let it  be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-17463" y="1525588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9050" y="1588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14350" y="95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8" name="Text Box 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6350" y="952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9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28950" y="95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/E</a:t>
            </a:r>
          </a:p>
        </p:txBody>
      </p:sp>
      <p:sp>
        <p:nvSpPr>
          <p:cNvPr id="10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77075" y="95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248650" y="9525"/>
            <a:ext cx="6381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2" name="Text Box 1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813" y="6270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552450" y="6270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1901825" y="6270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6611938" y="95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9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53025" y="95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4248150" y="9525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21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3950" y="6270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22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81250" y="6270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28950" y="627063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4" name="Text Box 1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46500" y="6524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5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14850" y="6524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6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24650" y="668338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27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3950" y="1225550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99" name="Rectangle 28"/>
          <p:cNvSpPr>
            <a:spLocks noChangeArrowheads="1"/>
          </p:cNvSpPr>
          <p:nvPr/>
        </p:nvSpPr>
        <p:spPr bwMode="auto">
          <a:xfrm>
            <a:off x="-30163" y="2584450"/>
            <a:ext cx="9170988" cy="1892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3175" y="28797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875" y="35052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 every   victory     let it  be   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-3175" y="4106863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2419350" y="2216150"/>
            <a:ext cx="67087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source of strength,  my source of hope     is  Christ  alone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64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38463" y="19605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6" name="Text Box 25"/>
          <p:cNvSpPr txBox="1">
            <a:spLocks noChangeArrowheads="1"/>
          </p:cNvSpPr>
          <p:nvPr/>
        </p:nvSpPr>
        <p:spPr bwMode="auto">
          <a:xfrm>
            <a:off x="5208588" y="19605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76" name="Text Box 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63663" y="258445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77" name="Text Box 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938463" y="2595563"/>
            <a:ext cx="8715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7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208588" y="258603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79" name="Text Box 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604000" y="2586038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" name="Text Box 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86638" y="259556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81" name="Text Box 2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786188" y="2595563"/>
            <a:ext cx="7699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82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-39688" y="3830638"/>
            <a:ext cx="4572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042150" y="3257550"/>
            <a:ext cx="876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022850" y="32575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5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985838" y="3830638"/>
            <a:ext cx="7556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-23813" y="4745038"/>
            <a:ext cx="9144001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source of strength,  my source of hope   is  Christ  alone                  ……is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2275" y="44767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9" name="Text Box 24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6099175" y="44672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90" name="Text Box 25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40525" y="44672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91" name="Text Box 26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7539038" y="4467225"/>
            <a:ext cx="8001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2" name="Text Box 2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8461375" y="44672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495550" y="4476750"/>
            <a:ext cx="10858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4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5135563" y="4476750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188913" y="1960563"/>
            <a:ext cx="1905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Key Change</a:t>
            </a:r>
          </a:p>
        </p:txBody>
      </p:sp>
      <p:sp>
        <p:nvSpPr>
          <p:cNvPr id="100" name="Text Box 14"/>
          <p:cNvSpPr txBox="1">
            <a:spLocks noChangeArrowheads="1"/>
          </p:cNvSpPr>
          <p:nvPr/>
        </p:nvSpPr>
        <p:spPr bwMode="auto">
          <a:xfrm>
            <a:off x="633413" y="3235325"/>
            <a:ext cx="64293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101" name="Text Box 18"/>
          <p:cNvSpPr txBox="1">
            <a:spLocks noChangeArrowheads="1"/>
          </p:cNvSpPr>
          <p:nvPr/>
        </p:nvSpPr>
        <p:spPr bwMode="auto">
          <a:xfrm>
            <a:off x="2093913" y="3228975"/>
            <a:ext cx="8445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" name="Text Box 11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327150" y="3233738"/>
            <a:ext cx="8794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bmaj7</a:t>
            </a:r>
          </a:p>
        </p:txBody>
      </p:sp>
      <p:sp>
        <p:nvSpPr>
          <p:cNvPr id="103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8763" y="323373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104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3446463" y="3233738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05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052888" y="3228975"/>
            <a:ext cx="7318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9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93663" y="3233738"/>
            <a:ext cx="70961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</p:spTree>
    <p:extLst>
      <p:ext uri="{BB962C8B-B14F-4D97-AF65-F5344CB8AC3E}">
        <p14:creationId xmlns:p14="http://schemas.microsoft.com/office/powerpoint/2010/main" val="395199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13097</TotalTime>
  <Words>1093</Words>
  <Application>Microsoft Office PowerPoint</Application>
  <PresentationFormat>On-screen Show (4:3)</PresentationFormat>
  <Paragraphs>385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1_Blank Presentation</vt:lpstr>
      <vt:lpstr>Blank Presentation</vt:lpstr>
      <vt:lpstr>2_Blank Presentation</vt:lpstr>
      <vt:lpstr>3_Blank Presentation</vt:lpstr>
      <vt:lpstr>4_Blank Presentation</vt:lpstr>
      <vt:lpstr>5_Blank Presentation</vt:lpstr>
      <vt:lpstr>6_Blank Presentation</vt:lpstr>
      <vt:lpstr>7_Blank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449</cp:revision>
  <dcterms:created xsi:type="dcterms:W3CDTF">2000-04-06T22:37:36Z</dcterms:created>
  <dcterms:modified xsi:type="dcterms:W3CDTF">2012-11-09T15:15:39Z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