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</p:sldMasterIdLst>
  <p:notesMasterIdLst>
    <p:notesMasterId r:id="rId17"/>
  </p:notesMasterIdLst>
  <p:sldIdLst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E2EBC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A9C37-10F8-47C8-8FF9-3D586E60EA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3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038A-FD60-4B1B-8F89-A52597F209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0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CAC7F-B2B2-4EF0-81A6-C4367F796B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77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A9C37-10F8-47C8-8FF9-3D586E60EA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065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02CA4-5E17-4599-A3E4-780E7457AC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61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9224F-49F4-4FB4-8959-D63FA57F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08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4B936-FEFC-4EAB-8603-0921455957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39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EB894-7164-43B4-A78C-D66ECA110A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86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1270-EF05-467A-BD5C-14EA710F63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35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1A545-8899-434C-804E-1285DA46E7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54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C5672-5954-4D92-A8BC-7615D79998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4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02CA4-5E17-4599-A3E4-780E7457AC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0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29BE3-9733-46DC-A178-FE96EAF49B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731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038A-FD60-4B1B-8F89-A52597F209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528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CAC7F-B2B2-4EF0-81A6-C4367F796B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62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A9C37-10F8-47C8-8FF9-3D586E60EA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72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02CA4-5E17-4599-A3E4-780E7457AC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242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9224F-49F4-4FB4-8959-D63FA57F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0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4B936-FEFC-4EAB-8603-0921455957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07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EB894-7164-43B4-A78C-D66ECA110A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4591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1270-EF05-467A-BD5C-14EA710F63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257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1A545-8899-434C-804E-1285DA46E7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60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9224F-49F4-4FB4-8959-D63FA57F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622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C5672-5954-4D92-A8BC-7615D79998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14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29BE3-9733-46DC-A178-FE96EAF49B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6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038A-FD60-4B1B-8F89-A52597F209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404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CAC7F-B2B2-4EF0-81A6-C4367F796B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70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41DF-E25D-4A47-B19D-C1FCF8EB8F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370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36F58-63EE-42DD-B1C0-8123A03476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417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F021D-3888-4650-931A-8963EF912B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151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1D82-F651-4A9B-ACBF-725C1B8CC29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703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A3E2-47BA-4FD5-B1C6-D0F1AA6830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168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9D49-75BC-4E99-B0E8-15D40E3F76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4B936-FEFC-4EAB-8603-0921455957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545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C945C-3E7F-4B00-96E7-5C4ACC31D4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768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24D9B-D4B3-4426-A709-5A6543999F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6294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9E50-9E77-4706-A247-4A5CAE4FD7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180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D2CD2-9B24-41BE-934B-A41DAB4F27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09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60781-7E3B-4EA1-AB09-3EAE8F6F3F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618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DD554-F688-425E-9E7E-0E4543635A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100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C20BD-5837-422E-A316-75B504C4C7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383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58910-7C1E-4986-A76D-9892247CA1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788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310EB-57ED-4F1C-B05E-185236B3F6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461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3CB6A-6F9A-479B-9F27-D75D1DAF2B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41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EB894-7164-43B4-A78C-D66ECA110A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073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D86EE-D2A2-43BD-A1C7-41BB208A13D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2044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35EB9-85D9-4C3D-8D30-D17137AC02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020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09DEB-F13E-47ED-AF86-31C5095563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1020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8DD03-49CC-47AD-B4DC-EDE84C0889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497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D8AEC-3A6A-48A0-B7F3-09B2A86C1A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236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4C6E9-F777-45B3-AFF7-0F23DE87FB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957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3DC1F-D7BD-485D-91A7-8ECB72EF70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595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E1360-ABF6-486A-BB67-847C493735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212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20FEB-2C03-436D-BE58-9B44FA0E24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0134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221A-23E9-4E5E-9C61-71BB77AEDD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1270-EF05-467A-BD5C-14EA710F63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440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20277-6CF7-4822-8B0A-D691A95022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260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59400-8D39-42C5-8BFA-A685D53F6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500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A6C7B-740E-4F66-B740-37B91158EF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416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50242-8711-4326-8377-BCEB964D91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324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9D92E-F4A6-4660-9AA0-25A8E1D8FD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626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1277E-775F-45F8-B99E-AA097A0FA2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597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A357E-BDF9-4113-AE69-6088C46FC4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998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11A17-6411-4471-BF9B-B2AE49697D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474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13945-5F8C-45A9-9326-1CC4BD1C80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8023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81C3D-9926-48B0-8029-FA252E1B9D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6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1A545-8899-434C-804E-1285DA46E7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5091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DC6AE-0837-484C-8794-EEBEE14912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161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8138-0B3B-42C1-90B4-7610855992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7797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A1A72-A7B1-4414-A695-1B09119A47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3173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854BB-4987-42F7-ACFF-1371ABEB11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9819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AAE4D-6F86-498F-AAEA-009DFB9747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734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81E16-67E4-4013-B118-3B8F6FAF7E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143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91EEC-621E-473C-8202-194F601F56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52264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FF828-79C6-4F2B-93E1-534BD366AB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0250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C87B3-CDE9-424A-8C1F-5E67DDBD62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3546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86097-E7B8-4ADD-B664-785B2D5FF6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4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C5672-5954-4D92-A8BC-7615D79998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377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E989A-8B34-433E-9C5F-D66DB074C9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93444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9267D-A65F-41AD-A7DE-17C04A94AE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343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FF7F7-17CF-4C6A-AA06-AA7F81DD80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438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530C9-396B-41F9-9392-8D9E0E438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3050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17E77-0D8D-4726-BCA9-4B62016847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2872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527B-9472-449E-9AED-90C46B981D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2676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9E50F-0539-419A-AF32-578D6CD224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83025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966F-5C21-4F17-A940-EE2F5CB05A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6379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8AE78-C0AD-43C4-A6E0-B45A7F0286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24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29BE3-9733-46DC-A178-FE96EAF49B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5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6DC6418-FCED-4457-B1DF-FE957E897C60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48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6DC6418-FCED-4457-B1DF-FE957E897C60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2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6DC6418-FCED-4457-B1DF-FE957E897C60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75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D58817-857F-418B-AB02-B34BE234EC9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4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1A7A63-F2FE-4422-BDE8-FAA9B394624A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0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204A1B3-61A0-4070-ABE7-20F2E42AEFDF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2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DE22996F-7040-4A8C-91A8-8AD8F7D4B8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6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C50459D-C884-4747-B385-6CD8EB25D685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8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9/" TargetMode="External"/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F/19/" TargetMode="External"/><Relationship Id="rId2" Type="http://schemas.openxmlformats.org/officeDocument/2006/relationships/hyperlink" Target="http://dev.agodsendtech.com/mu_chords/quickimages/0/Ab/1/" TargetMode="External"/><Relationship Id="rId1" Type="http://schemas.openxmlformats.org/officeDocument/2006/relationships/slideLayout" Target="../slideLayouts/slideLayout62.xml"/><Relationship Id="rId6" Type="http://schemas.openxmlformats.org/officeDocument/2006/relationships/hyperlink" Target="http://dev.agodsendtech.com/mu_chords/quickimages/0/Db/10/" TargetMode="External"/><Relationship Id="rId5" Type="http://schemas.openxmlformats.org/officeDocument/2006/relationships/hyperlink" Target="http://dev.agodsendtech.com/mu_chords/quickimages/0/Bb/19/" TargetMode="External"/><Relationship Id="rId4" Type="http://schemas.openxmlformats.org/officeDocument/2006/relationships/hyperlink" Target="http://dev.agodsendtech.com/mu_chords/quickimages/0/Db/1/" TargetMode="External"/><Relationship Id="rId9" Type="http://schemas.openxmlformats.org/officeDocument/2006/relationships/hyperlink" Target="http://dev.agodsendtech.com/mu_chords/quickimages/0/Db/9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Ab/1/" TargetMode="External"/><Relationship Id="rId1" Type="http://schemas.openxmlformats.org/officeDocument/2006/relationships/slideLayout" Target="../slideLayouts/slideLayout73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Bb/19/" TargetMode="External"/><Relationship Id="rId4" Type="http://schemas.openxmlformats.org/officeDocument/2006/relationships/hyperlink" Target="http://dev.agodsendtech.com/mu_chords/quickimages/0/F/19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257800"/>
            <a:ext cx="9144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1600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3460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everybody it’s time to start     To praise the Lord your God     with all your heart</a:t>
            </a:r>
          </a:p>
        </p:txBody>
      </p:sp>
      <p:sp>
        <p:nvSpPr>
          <p:cNvPr id="1683461" name="Text Box 5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Every tongue and every race      All of God’s children take your place</a:t>
            </a:r>
          </a:p>
        </p:txBody>
      </p:sp>
      <p:sp>
        <p:nvSpPr>
          <p:cNvPr id="1683462" name="Text Box 6"/>
          <p:cNvSpPr txBox="1">
            <a:spLocks noChangeArrowheads="1"/>
          </p:cNvSpPr>
          <p:nvPr/>
        </p:nvSpPr>
        <p:spPr bwMode="auto">
          <a:xfrm>
            <a:off x="0" y="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63" name="Text Box 7"/>
          <p:cNvSpPr txBox="1">
            <a:spLocks noChangeArrowheads="1"/>
          </p:cNvSpPr>
          <p:nvPr/>
        </p:nvSpPr>
        <p:spPr bwMode="auto">
          <a:xfrm>
            <a:off x="2438400" y="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64" name="Text Box 8"/>
          <p:cNvSpPr txBox="1">
            <a:spLocks noChangeArrowheads="1"/>
          </p:cNvSpPr>
          <p:nvPr/>
        </p:nvSpPr>
        <p:spPr bwMode="auto">
          <a:xfrm>
            <a:off x="32004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65" name="Text Box 9"/>
          <p:cNvSpPr txBox="1">
            <a:spLocks noChangeArrowheads="1"/>
          </p:cNvSpPr>
          <p:nvPr/>
        </p:nvSpPr>
        <p:spPr bwMode="auto">
          <a:xfrm>
            <a:off x="4267200" y="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66" name="Text Box 10"/>
          <p:cNvSpPr txBox="1">
            <a:spLocks noChangeArrowheads="1"/>
          </p:cNvSpPr>
          <p:nvPr/>
        </p:nvSpPr>
        <p:spPr bwMode="auto">
          <a:xfrm>
            <a:off x="73152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467" name="Text Box 11"/>
          <p:cNvSpPr txBox="1">
            <a:spLocks noChangeArrowheads="1"/>
          </p:cNvSpPr>
          <p:nvPr/>
        </p:nvSpPr>
        <p:spPr bwMode="auto">
          <a:xfrm>
            <a:off x="82296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68" name="Text Box 12"/>
          <p:cNvSpPr txBox="1">
            <a:spLocks noChangeArrowheads="1"/>
          </p:cNvSpPr>
          <p:nvPr/>
        </p:nvSpPr>
        <p:spPr bwMode="auto">
          <a:xfrm>
            <a:off x="1143000" y="7620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69" name="Text Box 13"/>
          <p:cNvSpPr txBox="1">
            <a:spLocks noChangeArrowheads="1"/>
          </p:cNvSpPr>
          <p:nvPr/>
        </p:nvSpPr>
        <p:spPr bwMode="auto">
          <a:xfrm>
            <a:off x="2743200" y="762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70" name="Text Box 14"/>
          <p:cNvSpPr txBox="1">
            <a:spLocks noChangeArrowheads="1"/>
          </p:cNvSpPr>
          <p:nvPr/>
        </p:nvSpPr>
        <p:spPr bwMode="auto">
          <a:xfrm>
            <a:off x="3505200" y="762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71" name="Text Box 15"/>
          <p:cNvSpPr txBox="1">
            <a:spLocks noChangeArrowheads="1"/>
          </p:cNvSpPr>
          <p:nvPr/>
        </p:nvSpPr>
        <p:spPr bwMode="auto">
          <a:xfrm>
            <a:off x="4191000" y="762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72" name="Text Box 16"/>
          <p:cNvSpPr txBox="1">
            <a:spLocks noChangeArrowheads="1"/>
          </p:cNvSpPr>
          <p:nvPr/>
        </p:nvSpPr>
        <p:spPr bwMode="auto">
          <a:xfrm>
            <a:off x="7391400" y="762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73" name="Text Box 17"/>
          <p:cNvSpPr txBox="1">
            <a:spLocks noChangeArrowheads="1"/>
          </p:cNvSpPr>
          <p:nvPr/>
        </p:nvSpPr>
        <p:spPr bwMode="auto">
          <a:xfrm>
            <a:off x="6172200" y="762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74" name="Text Box 18"/>
          <p:cNvSpPr txBox="1">
            <a:spLocks noChangeArrowheads="1"/>
          </p:cNvSpPr>
          <p:nvPr/>
        </p:nvSpPr>
        <p:spPr bwMode="auto">
          <a:xfrm>
            <a:off x="0" y="21336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the     Lord!       Every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75" name="Text Box 19"/>
          <p:cNvSpPr txBox="1">
            <a:spLocks noChangeArrowheads="1"/>
          </p:cNvSpPr>
          <p:nvPr/>
        </p:nvSpPr>
        <p:spPr bwMode="auto">
          <a:xfrm>
            <a:off x="0" y="2819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the   Lord!    Every 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76" name="Text Box 20"/>
          <p:cNvSpPr txBox="1">
            <a:spLocks noChangeArrowheads="1"/>
          </p:cNvSpPr>
          <p:nvPr/>
        </p:nvSpPr>
        <p:spPr bwMode="auto">
          <a:xfrm>
            <a:off x="2362200" y="1828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Ab/Db</a:t>
            </a:r>
          </a:p>
        </p:txBody>
      </p:sp>
      <p:sp>
        <p:nvSpPr>
          <p:cNvPr id="1683477" name="Text Box 21"/>
          <p:cNvSpPr txBox="1">
            <a:spLocks noChangeArrowheads="1"/>
          </p:cNvSpPr>
          <p:nvPr/>
        </p:nvSpPr>
        <p:spPr bwMode="auto">
          <a:xfrm>
            <a:off x="3200400" y="2514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78" name="Text Box 22"/>
          <p:cNvSpPr txBox="1">
            <a:spLocks noChangeArrowheads="1"/>
          </p:cNvSpPr>
          <p:nvPr/>
        </p:nvSpPr>
        <p:spPr bwMode="auto">
          <a:xfrm>
            <a:off x="67818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</a:p>
        </p:txBody>
      </p:sp>
      <p:sp>
        <p:nvSpPr>
          <p:cNvPr id="1683479" name="Text Box 23"/>
          <p:cNvSpPr txBox="1">
            <a:spLocks noChangeArrowheads="1"/>
          </p:cNvSpPr>
          <p:nvPr/>
        </p:nvSpPr>
        <p:spPr bwMode="auto">
          <a:xfrm>
            <a:off x="48006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80" name="Text Box 24"/>
          <p:cNvSpPr txBox="1">
            <a:spLocks noChangeArrowheads="1"/>
          </p:cNvSpPr>
          <p:nvPr/>
        </p:nvSpPr>
        <p:spPr bwMode="auto">
          <a:xfrm>
            <a:off x="32004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81" name="Text Box 25"/>
          <p:cNvSpPr txBox="1">
            <a:spLocks noChangeArrowheads="1"/>
          </p:cNvSpPr>
          <p:nvPr/>
        </p:nvSpPr>
        <p:spPr bwMode="auto">
          <a:xfrm>
            <a:off x="16002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82" name="Text Box 26"/>
          <p:cNvSpPr txBox="1">
            <a:spLocks noChangeArrowheads="1"/>
          </p:cNvSpPr>
          <p:nvPr/>
        </p:nvSpPr>
        <p:spPr bwMode="auto">
          <a:xfrm>
            <a:off x="3962400" y="2514600"/>
            <a:ext cx="1371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Ebm7  DbF</a:t>
            </a:r>
          </a:p>
        </p:txBody>
      </p:sp>
      <p:sp>
        <p:nvSpPr>
          <p:cNvPr id="1683483" name="Text Box 27"/>
          <p:cNvSpPr txBox="1">
            <a:spLocks noChangeArrowheads="1"/>
          </p:cNvSpPr>
          <p:nvPr/>
        </p:nvSpPr>
        <p:spPr bwMode="auto">
          <a:xfrm>
            <a:off x="4038600" y="1828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Ab/Db</a:t>
            </a:r>
          </a:p>
        </p:txBody>
      </p:sp>
      <p:sp>
        <p:nvSpPr>
          <p:cNvPr id="1683484" name="Text Box 28"/>
          <p:cNvSpPr txBox="1">
            <a:spLocks noChangeArrowheads="1"/>
          </p:cNvSpPr>
          <p:nvPr/>
        </p:nvSpPr>
        <p:spPr bwMode="auto">
          <a:xfrm>
            <a:off x="1752600" y="25146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85" name="Text Box 29"/>
          <p:cNvSpPr txBox="1">
            <a:spLocks noChangeArrowheads="1"/>
          </p:cNvSpPr>
          <p:nvPr/>
        </p:nvSpPr>
        <p:spPr bwMode="auto">
          <a:xfrm>
            <a:off x="2514600" y="25146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86" name="Text Box 30"/>
          <p:cNvSpPr txBox="1">
            <a:spLocks noChangeArrowheads="1"/>
          </p:cNvSpPr>
          <p:nvPr/>
        </p:nvSpPr>
        <p:spPr bwMode="auto">
          <a:xfrm>
            <a:off x="54864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487" name="Text Box 31"/>
          <p:cNvSpPr txBox="1">
            <a:spLocks noChangeArrowheads="1"/>
          </p:cNvSpPr>
          <p:nvPr/>
        </p:nvSpPr>
        <p:spPr bwMode="auto">
          <a:xfrm>
            <a:off x="5410200" y="2514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488" name="Text Box 32"/>
          <p:cNvSpPr txBox="1">
            <a:spLocks noChangeArrowheads="1"/>
          </p:cNvSpPr>
          <p:nvPr/>
        </p:nvSpPr>
        <p:spPr bwMode="auto">
          <a:xfrm>
            <a:off x="6705600" y="2514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0" y="5257800"/>
            <a:ext cx="9144000" cy="1600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3490" name="Text Box 34"/>
          <p:cNvSpPr txBox="1">
            <a:spLocks noChangeArrowheads="1"/>
          </p:cNvSpPr>
          <p:nvPr/>
        </p:nvSpPr>
        <p:spPr bwMode="auto">
          <a:xfrm>
            <a:off x="0" y="58054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the     Lord!       Every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91" name="Text Box 35"/>
          <p:cNvSpPr txBox="1">
            <a:spLocks noChangeArrowheads="1"/>
          </p:cNvSpPr>
          <p:nvPr/>
        </p:nvSpPr>
        <p:spPr bwMode="auto">
          <a:xfrm>
            <a:off x="0" y="64912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the   Lord!    Every 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92" name="Text Box 36"/>
          <p:cNvSpPr txBox="1">
            <a:spLocks noChangeArrowheads="1"/>
          </p:cNvSpPr>
          <p:nvPr/>
        </p:nvSpPr>
        <p:spPr bwMode="auto">
          <a:xfrm>
            <a:off x="2362200" y="5500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Em/D</a:t>
            </a:r>
          </a:p>
        </p:txBody>
      </p:sp>
      <p:sp>
        <p:nvSpPr>
          <p:cNvPr id="1683493" name="Text Box 37"/>
          <p:cNvSpPr txBox="1">
            <a:spLocks noChangeArrowheads="1"/>
          </p:cNvSpPr>
          <p:nvPr/>
        </p:nvSpPr>
        <p:spPr bwMode="auto">
          <a:xfrm>
            <a:off x="3200400" y="61864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4" name="Text Box 38"/>
          <p:cNvSpPr txBox="1">
            <a:spLocks noChangeArrowheads="1"/>
          </p:cNvSpPr>
          <p:nvPr/>
        </p:nvSpPr>
        <p:spPr bwMode="auto">
          <a:xfrm>
            <a:off x="67818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5" name="Text Box 39"/>
          <p:cNvSpPr txBox="1">
            <a:spLocks noChangeArrowheads="1"/>
          </p:cNvSpPr>
          <p:nvPr/>
        </p:nvSpPr>
        <p:spPr bwMode="auto">
          <a:xfrm>
            <a:off x="48006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6" name="Text Box 40"/>
          <p:cNvSpPr txBox="1">
            <a:spLocks noChangeArrowheads="1"/>
          </p:cNvSpPr>
          <p:nvPr/>
        </p:nvSpPr>
        <p:spPr bwMode="auto">
          <a:xfrm>
            <a:off x="32004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7" name="Text Box 41"/>
          <p:cNvSpPr txBox="1">
            <a:spLocks noChangeArrowheads="1"/>
          </p:cNvSpPr>
          <p:nvPr/>
        </p:nvSpPr>
        <p:spPr bwMode="auto">
          <a:xfrm>
            <a:off x="16002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8" name="Text Box 42"/>
          <p:cNvSpPr txBox="1">
            <a:spLocks noChangeArrowheads="1"/>
          </p:cNvSpPr>
          <p:nvPr/>
        </p:nvSpPr>
        <p:spPr bwMode="auto">
          <a:xfrm>
            <a:off x="3962400" y="6186488"/>
            <a:ext cx="1371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  D/F#</a:t>
            </a:r>
          </a:p>
        </p:txBody>
      </p:sp>
      <p:sp>
        <p:nvSpPr>
          <p:cNvPr id="1683499" name="Text Box 43"/>
          <p:cNvSpPr txBox="1">
            <a:spLocks noChangeArrowheads="1"/>
          </p:cNvSpPr>
          <p:nvPr/>
        </p:nvSpPr>
        <p:spPr bwMode="auto">
          <a:xfrm>
            <a:off x="4038600" y="5500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Em/D</a:t>
            </a:r>
          </a:p>
        </p:txBody>
      </p:sp>
      <p:sp>
        <p:nvSpPr>
          <p:cNvPr id="1683500" name="Text Box 44"/>
          <p:cNvSpPr txBox="1">
            <a:spLocks noChangeArrowheads="1"/>
          </p:cNvSpPr>
          <p:nvPr/>
        </p:nvSpPr>
        <p:spPr bwMode="auto">
          <a:xfrm>
            <a:off x="1752600" y="6186488"/>
            <a:ext cx="9144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</a:t>
            </a:r>
          </a:p>
        </p:txBody>
      </p:sp>
      <p:sp>
        <p:nvSpPr>
          <p:cNvPr id="1683501" name="Text Box 45"/>
          <p:cNvSpPr txBox="1">
            <a:spLocks noChangeArrowheads="1"/>
          </p:cNvSpPr>
          <p:nvPr/>
        </p:nvSpPr>
        <p:spPr bwMode="auto">
          <a:xfrm>
            <a:off x="2514600" y="6186488"/>
            <a:ext cx="762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</a:p>
        </p:txBody>
      </p:sp>
      <p:sp>
        <p:nvSpPr>
          <p:cNvPr id="1683502" name="Text Box 46"/>
          <p:cNvSpPr txBox="1">
            <a:spLocks noChangeArrowheads="1"/>
          </p:cNvSpPr>
          <p:nvPr/>
        </p:nvSpPr>
        <p:spPr bwMode="auto">
          <a:xfrm>
            <a:off x="5486400" y="5500688"/>
            <a:ext cx="762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A7/D</a:t>
            </a:r>
          </a:p>
        </p:txBody>
      </p:sp>
      <p:sp>
        <p:nvSpPr>
          <p:cNvPr id="1683503" name="Text Box 47"/>
          <p:cNvSpPr txBox="1">
            <a:spLocks noChangeArrowheads="1"/>
          </p:cNvSpPr>
          <p:nvPr/>
        </p:nvSpPr>
        <p:spPr bwMode="auto">
          <a:xfrm>
            <a:off x="5410200" y="61864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</a:t>
            </a:r>
          </a:p>
        </p:txBody>
      </p:sp>
      <p:sp>
        <p:nvSpPr>
          <p:cNvPr id="1683504" name="Text Box 48"/>
          <p:cNvSpPr txBox="1">
            <a:spLocks noChangeArrowheads="1"/>
          </p:cNvSpPr>
          <p:nvPr/>
        </p:nvSpPr>
        <p:spPr bwMode="auto">
          <a:xfrm>
            <a:off x="6705600" y="61864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505" name="Text Box 49"/>
          <p:cNvSpPr txBox="1">
            <a:spLocks noChangeArrowheads="1"/>
          </p:cNvSpPr>
          <p:nvPr/>
        </p:nvSpPr>
        <p:spPr bwMode="auto">
          <a:xfrm>
            <a:off x="7772400" y="54864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</a:p>
        </p:txBody>
      </p:sp>
      <p:sp>
        <p:nvSpPr>
          <p:cNvPr id="1683506" name="Text Box 50"/>
          <p:cNvSpPr txBox="1">
            <a:spLocks noChangeArrowheads="1"/>
          </p:cNvSpPr>
          <p:nvPr/>
        </p:nvSpPr>
        <p:spPr bwMode="auto">
          <a:xfrm>
            <a:off x="0" y="3810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Lift up your hands to the sky…        Every voice testify</a:t>
            </a:r>
          </a:p>
        </p:txBody>
      </p:sp>
      <p:sp>
        <p:nvSpPr>
          <p:cNvPr id="1683507" name="Text Box 51"/>
          <p:cNvSpPr txBox="1">
            <a:spLocks noChangeArrowheads="1"/>
          </p:cNvSpPr>
          <p:nvPr/>
        </p:nvSpPr>
        <p:spPr bwMode="auto">
          <a:xfrm>
            <a:off x="0" y="44338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Tell of  His goodness and His Grace…  All of God’s children take your  place</a:t>
            </a:r>
          </a:p>
        </p:txBody>
      </p:sp>
      <p:sp>
        <p:nvSpPr>
          <p:cNvPr id="1683508" name="Text Box 52"/>
          <p:cNvSpPr txBox="1">
            <a:spLocks noChangeArrowheads="1"/>
          </p:cNvSpPr>
          <p:nvPr/>
        </p:nvSpPr>
        <p:spPr bwMode="auto">
          <a:xfrm>
            <a:off x="1752600" y="3505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09" name="Text Box 53"/>
          <p:cNvSpPr txBox="1">
            <a:spLocks noChangeArrowheads="1"/>
          </p:cNvSpPr>
          <p:nvPr/>
        </p:nvSpPr>
        <p:spPr bwMode="auto">
          <a:xfrm>
            <a:off x="3124200" y="3505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510" name="Text Box 54"/>
          <p:cNvSpPr txBox="1">
            <a:spLocks noChangeArrowheads="1"/>
          </p:cNvSpPr>
          <p:nvPr/>
        </p:nvSpPr>
        <p:spPr bwMode="auto">
          <a:xfrm>
            <a:off x="4419600" y="3505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11" name="Text Box 55"/>
          <p:cNvSpPr txBox="1">
            <a:spLocks noChangeArrowheads="1"/>
          </p:cNvSpPr>
          <p:nvPr/>
        </p:nvSpPr>
        <p:spPr bwMode="auto">
          <a:xfrm>
            <a:off x="5334000" y="3505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12" name="Text Box 56"/>
          <p:cNvSpPr txBox="1">
            <a:spLocks noChangeArrowheads="1"/>
          </p:cNvSpPr>
          <p:nvPr/>
        </p:nvSpPr>
        <p:spPr bwMode="auto">
          <a:xfrm>
            <a:off x="6324600" y="3505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513" name="Text Box 57"/>
          <p:cNvSpPr txBox="1">
            <a:spLocks noChangeArrowheads="1"/>
          </p:cNvSpPr>
          <p:nvPr/>
        </p:nvSpPr>
        <p:spPr bwMode="auto">
          <a:xfrm>
            <a:off x="6934200" y="3505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14" name="Text Box 58"/>
          <p:cNvSpPr txBox="1">
            <a:spLocks noChangeArrowheads="1"/>
          </p:cNvSpPr>
          <p:nvPr/>
        </p:nvSpPr>
        <p:spPr bwMode="auto">
          <a:xfrm>
            <a:off x="685800" y="41148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15" name="Text Box 59"/>
          <p:cNvSpPr txBox="1">
            <a:spLocks noChangeArrowheads="1"/>
          </p:cNvSpPr>
          <p:nvPr/>
        </p:nvSpPr>
        <p:spPr bwMode="auto">
          <a:xfrm>
            <a:off x="2743200" y="4114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516" name="Text Box 60"/>
          <p:cNvSpPr txBox="1">
            <a:spLocks noChangeArrowheads="1"/>
          </p:cNvSpPr>
          <p:nvPr/>
        </p:nvSpPr>
        <p:spPr bwMode="auto">
          <a:xfrm>
            <a:off x="3657600" y="4114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17" name="Text Box 61"/>
          <p:cNvSpPr txBox="1">
            <a:spLocks noChangeArrowheads="1"/>
          </p:cNvSpPr>
          <p:nvPr/>
        </p:nvSpPr>
        <p:spPr bwMode="auto">
          <a:xfrm>
            <a:off x="4495800" y="4114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18" name="Text Box 62"/>
          <p:cNvSpPr txBox="1">
            <a:spLocks noChangeArrowheads="1"/>
          </p:cNvSpPr>
          <p:nvPr/>
        </p:nvSpPr>
        <p:spPr bwMode="auto">
          <a:xfrm>
            <a:off x="6477000" y="4114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519" name="Text Box 63"/>
          <p:cNvSpPr txBox="1">
            <a:spLocks noChangeArrowheads="1"/>
          </p:cNvSpPr>
          <p:nvPr/>
        </p:nvSpPr>
        <p:spPr bwMode="auto">
          <a:xfrm>
            <a:off x="7696200" y="4114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20" name="Text Box 64"/>
          <p:cNvSpPr txBox="1">
            <a:spLocks noChangeArrowheads="1"/>
          </p:cNvSpPr>
          <p:nvPr/>
        </p:nvSpPr>
        <p:spPr bwMode="auto">
          <a:xfrm>
            <a:off x="0" y="20574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Chorus</a:t>
            </a:r>
            <a:b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683521" name="Text Box 65"/>
          <p:cNvSpPr txBox="1">
            <a:spLocks noChangeArrowheads="1"/>
          </p:cNvSpPr>
          <p:nvPr/>
        </p:nvSpPr>
        <p:spPr bwMode="auto">
          <a:xfrm>
            <a:off x="0" y="56388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Chorus</a:t>
            </a:r>
            <a:b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1683522" name="Text Box 66"/>
          <p:cNvSpPr txBox="1">
            <a:spLocks noChangeArrowheads="1"/>
          </p:cNvSpPr>
          <p:nvPr/>
        </p:nvSpPr>
        <p:spPr bwMode="auto">
          <a:xfrm>
            <a:off x="0" y="762000"/>
            <a:ext cx="762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Vs</a:t>
            </a:r>
            <a:b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683523" name="Text Box 67"/>
          <p:cNvSpPr txBox="1">
            <a:spLocks noChangeArrowheads="1"/>
          </p:cNvSpPr>
          <p:nvPr/>
        </p:nvSpPr>
        <p:spPr bwMode="auto">
          <a:xfrm>
            <a:off x="0" y="3276600"/>
            <a:ext cx="762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Vs</a:t>
            </a:r>
            <a:b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1683524" name="Text Box 68"/>
          <p:cNvSpPr txBox="1">
            <a:spLocks noChangeArrowheads="1"/>
          </p:cNvSpPr>
          <p:nvPr/>
        </p:nvSpPr>
        <p:spPr bwMode="auto">
          <a:xfrm>
            <a:off x="6934200" y="487680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Go to chorus 1</a:t>
            </a:r>
          </a:p>
        </p:txBody>
      </p:sp>
    </p:spTree>
    <p:extLst>
      <p:ext uri="{BB962C8B-B14F-4D97-AF65-F5344CB8AC3E}">
        <p14:creationId xmlns:p14="http://schemas.microsoft.com/office/powerpoint/2010/main" val="40478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228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4483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    because You are our Lord &amp; King</a:t>
            </a:r>
          </a:p>
        </p:txBody>
      </p:sp>
      <p:sp>
        <p:nvSpPr>
          <p:cNvPr id="1684484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 Because You are the One Who reigns</a:t>
            </a:r>
          </a:p>
        </p:txBody>
      </p:sp>
      <p:sp>
        <p:nvSpPr>
          <p:cNvPr id="1684485" name="Text Box 5"/>
          <p:cNvSpPr txBox="1">
            <a:spLocks noChangeArrowheads="1"/>
          </p:cNvSpPr>
          <p:nvPr/>
        </p:nvSpPr>
        <p:spPr bwMode="auto">
          <a:xfrm>
            <a:off x="16764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84486" name="Text Box 6"/>
          <p:cNvSpPr txBox="1">
            <a:spLocks noChangeArrowheads="1"/>
          </p:cNvSpPr>
          <p:nvPr/>
        </p:nvSpPr>
        <p:spPr bwMode="auto">
          <a:xfrm>
            <a:off x="3657600" y="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84487" name="Text Box 7"/>
          <p:cNvSpPr txBox="1">
            <a:spLocks noChangeArrowheads="1"/>
          </p:cNvSpPr>
          <p:nvPr/>
        </p:nvSpPr>
        <p:spPr bwMode="auto">
          <a:xfrm>
            <a:off x="6324600" y="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84488" name="Text Box 8"/>
          <p:cNvSpPr txBox="1">
            <a:spLocks noChangeArrowheads="1"/>
          </p:cNvSpPr>
          <p:nvPr/>
        </p:nvSpPr>
        <p:spPr bwMode="auto">
          <a:xfrm>
            <a:off x="1828800" y="762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84489" name="Text Box 9"/>
          <p:cNvSpPr txBox="1">
            <a:spLocks noChangeArrowheads="1"/>
          </p:cNvSpPr>
          <p:nvPr/>
        </p:nvSpPr>
        <p:spPr bwMode="auto">
          <a:xfrm>
            <a:off x="6629400" y="685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</a:t>
            </a:r>
          </a:p>
        </p:txBody>
      </p:sp>
      <p:sp>
        <p:nvSpPr>
          <p:cNvPr id="1684490" name="Text Box 10"/>
          <p:cNvSpPr txBox="1">
            <a:spLocks noChangeArrowheads="1"/>
          </p:cNvSpPr>
          <p:nvPr/>
        </p:nvSpPr>
        <p:spPr bwMode="auto">
          <a:xfrm>
            <a:off x="0" y="1828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Because You always remain the same</a:t>
            </a:r>
          </a:p>
        </p:txBody>
      </p:sp>
      <p:sp>
        <p:nvSpPr>
          <p:cNvPr id="1684491" name="Text Box 11"/>
          <p:cNvSpPr txBox="1">
            <a:spLocks noChangeArrowheads="1"/>
          </p:cNvSpPr>
          <p:nvPr/>
        </p:nvSpPr>
        <p:spPr bwMode="auto">
          <a:xfrm>
            <a:off x="3581400" y="762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84492" name="Text Box 12"/>
          <p:cNvSpPr txBox="1">
            <a:spLocks noChangeArrowheads="1"/>
          </p:cNvSpPr>
          <p:nvPr/>
        </p:nvSpPr>
        <p:spPr bwMode="auto">
          <a:xfrm>
            <a:off x="5562600" y="685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84493" name="Text Box 13"/>
          <p:cNvSpPr txBox="1">
            <a:spLocks noChangeArrowheads="1"/>
          </p:cNvSpPr>
          <p:nvPr/>
        </p:nvSpPr>
        <p:spPr bwMode="auto">
          <a:xfrm>
            <a:off x="1752600" y="1447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84494" name="Text Box 14"/>
          <p:cNvSpPr txBox="1">
            <a:spLocks noChangeArrowheads="1"/>
          </p:cNvSpPr>
          <p:nvPr/>
        </p:nvSpPr>
        <p:spPr bwMode="auto">
          <a:xfrm>
            <a:off x="3581400" y="1447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84495" name="Text Box 15"/>
          <p:cNvSpPr txBox="1">
            <a:spLocks noChangeArrowheads="1"/>
          </p:cNvSpPr>
          <p:nvPr/>
        </p:nvSpPr>
        <p:spPr bwMode="auto">
          <a:xfrm>
            <a:off x="6705600" y="1447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286000"/>
            <a:ext cx="9144000" cy="2286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4497" name="Text Box 17"/>
          <p:cNvSpPr txBox="1">
            <a:spLocks noChangeArrowheads="1"/>
          </p:cNvSpPr>
          <p:nvPr/>
        </p:nvSpPr>
        <p:spPr bwMode="auto">
          <a:xfrm>
            <a:off x="0" y="2743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    because You are our Lord &amp; King</a:t>
            </a:r>
          </a:p>
        </p:txBody>
      </p:sp>
      <p:sp>
        <p:nvSpPr>
          <p:cNvPr id="1684498" name="Text Box 18"/>
          <p:cNvSpPr txBox="1">
            <a:spLocks noChangeArrowheads="1"/>
          </p:cNvSpPr>
          <p:nvPr/>
        </p:nvSpPr>
        <p:spPr bwMode="auto">
          <a:xfrm>
            <a:off x="0" y="3429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 Because You are the One Who reigns</a:t>
            </a:r>
          </a:p>
        </p:txBody>
      </p:sp>
      <p:sp>
        <p:nvSpPr>
          <p:cNvPr id="1684499" name="Text Box 19"/>
          <p:cNvSpPr txBox="1">
            <a:spLocks noChangeArrowheads="1"/>
          </p:cNvSpPr>
          <p:nvPr/>
        </p:nvSpPr>
        <p:spPr bwMode="auto">
          <a:xfrm>
            <a:off x="1676400" y="2362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84500" name="Text Box 20"/>
          <p:cNvSpPr txBox="1">
            <a:spLocks noChangeArrowheads="1"/>
          </p:cNvSpPr>
          <p:nvPr/>
        </p:nvSpPr>
        <p:spPr bwMode="auto">
          <a:xfrm>
            <a:off x="3657600" y="2362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84501" name="Text Box 21"/>
          <p:cNvSpPr txBox="1">
            <a:spLocks noChangeArrowheads="1"/>
          </p:cNvSpPr>
          <p:nvPr/>
        </p:nvSpPr>
        <p:spPr bwMode="auto">
          <a:xfrm>
            <a:off x="6324600" y="2362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Bbsus</a:t>
            </a:r>
          </a:p>
        </p:txBody>
      </p:sp>
      <p:sp>
        <p:nvSpPr>
          <p:cNvPr id="1684502" name="Text Box 22"/>
          <p:cNvSpPr txBox="1">
            <a:spLocks noChangeArrowheads="1"/>
          </p:cNvSpPr>
          <p:nvPr/>
        </p:nvSpPr>
        <p:spPr bwMode="auto">
          <a:xfrm>
            <a:off x="1828800" y="3124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84503" name="Text Box 23"/>
          <p:cNvSpPr txBox="1">
            <a:spLocks noChangeArrowheads="1"/>
          </p:cNvSpPr>
          <p:nvPr/>
        </p:nvSpPr>
        <p:spPr bwMode="auto">
          <a:xfrm>
            <a:off x="6629400" y="3048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84504" name="Text Box 24"/>
          <p:cNvSpPr txBox="1">
            <a:spLocks noChangeArrowheads="1"/>
          </p:cNvSpPr>
          <p:nvPr/>
        </p:nvSpPr>
        <p:spPr bwMode="auto">
          <a:xfrm>
            <a:off x="0" y="4191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Because You always remain the same</a:t>
            </a:r>
          </a:p>
        </p:txBody>
      </p:sp>
      <p:sp>
        <p:nvSpPr>
          <p:cNvPr id="1684505" name="Text Box 25"/>
          <p:cNvSpPr txBox="1">
            <a:spLocks noChangeArrowheads="1"/>
          </p:cNvSpPr>
          <p:nvPr/>
        </p:nvSpPr>
        <p:spPr bwMode="auto">
          <a:xfrm>
            <a:off x="3581400" y="3124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84506" name="Text Box 26"/>
          <p:cNvSpPr txBox="1">
            <a:spLocks noChangeArrowheads="1"/>
          </p:cNvSpPr>
          <p:nvPr/>
        </p:nvSpPr>
        <p:spPr bwMode="auto">
          <a:xfrm>
            <a:off x="5562600" y="3048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Bbsus</a:t>
            </a:r>
          </a:p>
        </p:txBody>
      </p:sp>
      <p:sp>
        <p:nvSpPr>
          <p:cNvPr id="1684507" name="Text Box 27"/>
          <p:cNvSpPr txBox="1">
            <a:spLocks noChangeArrowheads="1"/>
          </p:cNvSpPr>
          <p:nvPr/>
        </p:nvSpPr>
        <p:spPr bwMode="auto">
          <a:xfrm>
            <a:off x="1752600" y="3810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84508" name="Text Box 28"/>
          <p:cNvSpPr txBox="1">
            <a:spLocks noChangeArrowheads="1"/>
          </p:cNvSpPr>
          <p:nvPr/>
        </p:nvSpPr>
        <p:spPr bwMode="auto">
          <a:xfrm>
            <a:off x="3581400" y="3810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84509" name="Text Box 29"/>
          <p:cNvSpPr txBox="1">
            <a:spLocks noChangeArrowheads="1"/>
          </p:cNvSpPr>
          <p:nvPr/>
        </p:nvSpPr>
        <p:spPr bwMode="auto">
          <a:xfrm>
            <a:off x="7696200" y="3810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84510" name="Text Box 30"/>
          <p:cNvSpPr txBox="1">
            <a:spLocks noChangeArrowheads="1"/>
          </p:cNvSpPr>
          <p:nvPr/>
        </p:nvSpPr>
        <p:spPr bwMode="auto">
          <a:xfrm>
            <a:off x="6705600" y="3810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Bbsus</a:t>
            </a:r>
          </a:p>
        </p:txBody>
      </p:sp>
      <p:sp>
        <p:nvSpPr>
          <p:cNvPr id="1684511" name="Text Box 31"/>
          <p:cNvSpPr txBox="1">
            <a:spLocks noChangeArrowheads="1"/>
          </p:cNvSpPr>
          <p:nvPr/>
        </p:nvSpPr>
        <p:spPr bwMode="auto">
          <a:xfrm>
            <a:off x="0" y="5334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the     Lord!       Every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4512" name="Text Box 32"/>
          <p:cNvSpPr txBox="1">
            <a:spLocks noChangeArrowheads="1"/>
          </p:cNvSpPr>
          <p:nvPr/>
        </p:nvSpPr>
        <p:spPr bwMode="auto">
          <a:xfrm>
            <a:off x="0" y="6019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the   Lord!    Every 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4513" name="Text Box 33"/>
          <p:cNvSpPr txBox="1">
            <a:spLocks noChangeArrowheads="1"/>
          </p:cNvSpPr>
          <p:nvPr/>
        </p:nvSpPr>
        <p:spPr bwMode="auto">
          <a:xfrm>
            <a:off x="2362200" y="5029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Fm/Eb</a:t>
            </a:r>
          </a:p>
        </p:txBody>
      </p:sp>
      <p:sp>
        <p:nvSpPr>
          <p:cNvPr id="1684514" name="Text Box 34"/>
          <p:cNvSpPr txBox="1">
            <a:spLocks noChangeArrowheads="1"/>
          </p:cNvSpPr>
          <p:nvPr/>
        </p:nvSpPr>
        <p:spPr bwMode="auto">
          <a:xfrm>
            <a:off x="3200400" y="571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5" name="Text Box 35"/>
          <p:cNvSpPr txBox="1">
            <a:spLocks noChangeArrowheads="1"/>
          </p:cNvSpPr>
          <p:nvPr/>
        </p:nvSpPr>
        <p:spPr bwMode="auto">
          <a:xfrm>
            <a:off x="67818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6" name="Text Box 36"/>
          <p:cNvSpPr txBox="1">
            <a:spLocks noChangeArrowheads="1"/>
          </p:cNvSpPr>
          <p:nvPr/>
        </p:nvSpPr>
        <p:spPr bwMode="auto">
          <a:xfrm>
            <a:off x="48006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7" name="Text Box 37"/>
          <p:cNvSpPr txBox="1">
            <a:spLocks noChangeArrowheads="1"/>
          </p:cNvSpPr>
          <p:nvPr/>
        </p:nvSpPr>
        <p:spPr bwMode="auto">
          <a:xfrm>
            <a:off x="32004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8" name="Text Box 38"/>
          <p:cNvSpPr txBox="1">
            <a:spLocks noChangeArrowheads="1"/>
          </p:cNvSpPr>
          <p:nvPr/>
        </p:nvSpPr>
        <p:spPr bwMode="auto">
          <a:xfrm>
            <a:off x="16002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9" name="Text Box 39"/>
          <p:cNvSpPr txBox="1">
            <a:spLocks noChangeArrowheads="1"/>
          </p:cNvSpPr>
          <p:nvPr/>
        </p:nvSpPr>
        <p:spPr bwMode="auto">
          <a:xfrm>
            <a:off x="3962400" y="5715000"/>
            <a:ext cx="1371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Fm7  Eb/G</a:t>
            </a:r>
          </a:p>
        </p:txBody>
      </p:sp>
      <p:sp>
        <p:nvSpPr>
          <p:cNvPr id="1684520" name="Text Box 40"/>
          <p:cNvSpPr txBox="1">
            <a:spLocks noChangeArrowheads="1"/>
          </p:cNvSpPr>
          <p:nvPr/>
        </p:nvSpPr>
        <p:spPr bwMode="auto">
          <a:xfrm>
            <a:off x="3962400" y="5029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Fm/Eb</a:t>
            </a:r>
          </a:p>
        </p:txBody>
      </p:sp>
      <p:sp>
        <p:nvSpPr>
          <p:cNvPr id="1684521" name="Text Box 41"/>
          <p:cNvSpPr txBox="1">
            <a:spLocks noChangeArrowheads="1"/>
          </p:cNvSpPr>
          <p:nvPr/>
        </p:nvSpPr>
        <p:spPr bwMode="auto">
          <a:xfrm>
            <a:off x="1752600" y="57150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84522" name="Text Box 42"/>
          <p:cNvSpPr txBox="1">
            <a:spLocks noChangeArrowheads="1"/>
          </p:cNvSpPr>
          <p:nvPr/>
        </p:nvSpPr>
        <p:spPr bwMode="auto">
          <a:xfrm>
            <a:off x="2514600" y="5715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Bb/D</a:t>
            </a:r>
          </a:p>
        </p:txBody>
      </p:sp>
      <p:sp>
        <p:nvSpPr>
          <p:cNvPr id="1684523" name="Text Box 43"/>
          <p:cNvSpPr txBox="1">
            <a:spLocks noChangeArrowheads="1"/>
          </p:cNvSpPr>
          <p:nvPr/>
        </p:nvSpPr>
        <p:spPr bwMode="auto">
          <a:xfrm>
            <a:off x="5486400" y="5029200"/>
            <a:ext cx="99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Bb7/Eb</a:t>
            </a:r>
          </a:p>
        </p:txBody>
      </p:sp>
      <p:sp>
        <p:nvSpPr>
          <p:cNvPr id="1684524" name="Text Box 44"/>
          <p:cNvSpPr txBox="1">
            <a:spLocks noChangeArrowheads="1"/>
          </p:cNvSpPr>
          <p:nvPr/>
        </p:nvSpPr>
        <p:spPr bwMode="auto">
          <a:xfrm>
            <a:off x="5410200" y="571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Bb7</a:t>
            </a:r>
          </a:p>
        </p:txBody>
      </p:sp>
      <p:sp>
        <p:nvSpPr>
          <p:cNvPr id="1684525" name="Text Box 45"/>
          <p:cNvSpPr txBox="1">
            <a:spLocks noChangeArrowheads="1"/>
          </p:cNvSpPr>
          <p:nvPr/>
        </p:nvSpPr>
        <p:spPr bwMode="auto">
          <a:xfrm>
            <a:off x="6705600" y="571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26" name="Text Box 46"/>
          <p:cNvSpPr txBox="1">
            <a:spLocks noChangeArrowheads="1"/>
          </p:cNvSpPr>
          <p:nvPr/>
        </p:nvSpPr>
        <p:spPr bwMode="auto">
          <a:xfrm>
            <a:off x="7848600" y="5029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Bb/D</a:t>
            </a:r>
          </a:p>
        </p:txBody>
      </p:sp>
    </p:spTree>
    <p:extLst>
      <p:ext uri="{BB962C8B-B14F-4D97-AF65-F5344CB8AC3E}">
        <p14:creationId xmlns:p14="http://schemas.microsoft.com/office/powerpoint/2010/main" val="37219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514600"/>
            <a:ext cx="9144000" cy="34290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0" y="598488"/>
            <a:ext cx="9144000" cy="189071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91678" name="Text Box 30"/>
          <p:cNvSpPr txBox="1">
            <a:spLocks noChangeArrowheads="1"/>
          </p:cNvSpPr>
          <p:nvPr/>
        </p:nvSpPr>
        <p:spPr bwMode="auto">
          <a:xfrm>
            <a:off x="2514600" y="1284288"/>
            <a:ext cx="594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 Him,        Praise    Him        and    Lift   Him  Up!</a:t>
            </a:r>
          </a:p>
        </p:txBody>
      </p:sp>
      <p:sp>
        <p:nvSpPr>
          <p:cNvPr id="1691684" name="Text Box 36"/>
          <p:cNvSpPr txBox="1">
            <a:spLocks noChangeArrowheads="1"/>
          </p:cNvSpPr>
          <p:nvPr/>
        </p:nvSpPr>
        <p:spPr bwMode="auto">
          <a:xfrm>
            <a:off x="23622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685" name="Text Box 37"/>
          <p:cNvSpPr txBox="1">
            <a:spLocks noChangeArrowheads="1"/>
          </p:cNvSpPr>
          <p:nvPr/>
        </p:nvSpPr>
        <p:spPr bwMode="auto">
          <a:xfrm>
            <a:off x="33528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41" name="Text Box 93"/>
          <p:cNvSpPr txBox="1">
            <a:spLocks noChangeArrowheads="1"/>
          </p:cNvSpPr>
          <p:nvPr/>
        </p:nvSpPr>
        <p:spPr bwMode="auto">
          <a:xfrm>
            <a:off x="7696200" y="9032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91750" name="Text Box 102"/>
          <p:cNvSpPr txBox="1">
            <a:spLocks noChangeArrowheads="1"/>
          </p:cNvSpPr>
          <p:nvPr/>
        </p:nvSpPr>
        <p:spPr bwMode="auto">
          <a:xfrm>
            <a:off x="43434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751" name="Text Box 103"/>
          <p:cNvSpPr txBox="1">
            <a:spLocks noChangeArrowheads="1"/>
          </p:cNvSpPr>
          <p:nvPr/>
        </p:nvSpPr>
        <p:spPr bwMode="auto">
          <a:xfrm>
            <a:off x="51054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52" name="Text Box 104"/>
          <p:cNvSpPr txBox="1">
            <a:spLocks noChangeArrowheads="1"/>
          </p:cNvSpPr>
          <p:nvPr/>
        </p:nvSpPr>
        <p:spPr bwMode="auto">
          <a:xfrm>
            <a:off x="65532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54" name="Text Box 106"/>
          <p:cNvSpPr txBox="1">
            <a:spLocks noChangeArrowheads="1"/>
          </p:cNvSpPr>
          <p:nvPr/>
        </p:nvSpPr>
        <p:spPr bwMode="auto">
          <a:xfrm>
            <a:off x="2590800" y="2122488"/>
            <a:ext cx="594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 Him,        Exalt   His Name        Forever</a:t>
            </a:r>
          </a:p>
        </p:txBody>
      </p:sp>
      <p:sp>
        <p:nvSpPr>
          <p:cNvPr id="1691755" name="Text Box 107"/>
          <p:cNvSpPr txBox="1">
            <a:spLocks noChangeArrowheads="1"/>
          </p:cNvSpPr>
          <p:nvPr/>
        </p:nvSpPr>
        <p:spPr bwMode="auto">
          <a:xfrm>
            <a:off x="24384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756" name="Text Box 108"/>
          <p:cNvSpPr txBox="1">
            <a:spLocks noChangeArrowheads="1"/>
          </p:cNvSpPr>
          <p:nvPr/>
        </p:nvSpPr>
        <p:spPr bwMode="auto">
          <a:xfrm>
            <a:off x="34290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57" name="Text Box 109"/>
          <p:cNvSpPr txBox="1">
            <a:spLocks noChangeArrowheads="1"/>
          </p:cNvSpPr>
          <p:nvPr/>
        </p:nvSpPr>
        <p:spPr bwMode="auto">
          <a:xfrm>
            <a:off x="6477000" y="1817688"/>
            <a:ext cx="5334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91758" name="Text Box 110"/>
          <p:cNvSpPr txBox="1">
            <a:spLocks noChangeArrowheads="1"/>
          </p:cNvSpPr>
          <p:nvPr/>
        </p:nvSpPr>
        <p:spPr bwMode="auto">
          <a:xfrm>
            <a:off x="44196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759" name="Text Box 111"/>
          <p:cNvSpPr txBox="1">
            <a:spLocks noChangeArrowheads="1"/>
          </p:cNvSpPr>
          <p:nvPr/>
        </p:nvSpPr>
        <p:spPr bwMode="auto">
          <a:xfrm>
            <a:off x="54864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60" name="Text Box 112"/>
          <p:cNvSpPr txBox="1">
            <a:spLocks noChangeArrowheads="1"/>
          </p:cNvSpPr>
          <p:nvPr/>
        </p:nvSpPr>
        <p:spPr bwMode="auto">
          <a:xfrm>
            <a:off x="7086600" y="1817688"/>
            <a:ext cx="1447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Ab/Bb     Bb</a:t>
            </a:r>
          </a:p>
        </p:txBody>
      </p:sp>
      <p:sp>
        <p:nvSpPr>
          <p:cNvPr id="1691761" name="Text Box 113"/>
          <p:cNvSpPr txBox="1">
            <a:spLocks noChangeArrowheads="1"/>
          </p:cNvSpPr>
          <p:nvPr/>
        </p:nvSpPr>
        <p:spPr bwMode="auto">
          <a:xfrm>
            <a:off x="685800" y="3048000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Holy,     Holy,    Holy          /          Holy,     Holy,     Holy </a:t>
            </a:r>
          </a:p>
        </p:txBody>
      </p:sp>
      <p:sp>
        <p:nvSpPr>
          <p:cNvPr id="1691762" name="Rectangle 114"/>
          <p:cNvSpPr>
            <a:spLocks noChangeArrowheads="1"/>
          </p:cNvSpPr>
          <p:nvPr/>
        </p:nvSpPr>
        <p:spPr bwMode="auto">
          <a:xfrm>
            <a:off x="1295400" y="3810000"/>
            <a:ext cx="478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    is      the      Lord      God      Al - mighty</a:t>
            </a:r>
          </a:p>
        </p:txBody>
      </p:sp>
      <p:sp>
        <p:nvSpPr>
          <p:cNvPr id="1691763" name="Rectangle 115"/>
          <p:cNvSpPr>
            <a:spLocks noChangeArrowheads="1"/>
          </p:cNvSpPr>
          <p:nvPr/>
        </p:nvSpPr>
        <p:spPr bwMode="auto">
          <a:xfrm>
            <a:off x="1371600" y="45720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   to    receive      glory     /     Worthy     to    receive     honor</a:t>
            </a:r>
          </a:p>
        </p:txBody>
      </p:sp>
      <p:sp>
        <p:nvSpPr>
          <p:cNvPr id="1691764" name="Rectangle 116"/>
          <p:cNvSpPr>
            <a:spLocks noChangeArrowheads="1"/>
          </p:cNvSpPr>
          <p:nvPr/>
        </p:nvSpPr>
        <p:spPr bwMode="auto">
          <a:xfrm>
            <a:off x="1447800" y="5334000"/>
            <a:ext cx="723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    to      receive     all     our      praise      today.</a:t>
            </a:r>
          </a:p>
        </p:txBody>
      </p:sp>
      <p:sp>
        <p:nvSpPr>
          <p:cNvPr id="1691765" name="Text Box 117"/>
          <p:cNvSpPr txBox="1">
            <a:spLocks noChangeArrowheads="1"/>
          </p:cNvSpPr>
          <p:nvPr/>
        </p:nvSpPr>
        <p:spPr bwMode="auto">
          <a:xfrm>
            <a:off x="1295400" y="2667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6" name="Text Box 118"/>
          <p:cNvSpPr txBox="1">
            <a:spLocks noChangeArrowheads="1"/>
          </p:cNvSpPr>
          <p:nvPr/>
        </p:nvSpPr>
        <p:spPr bwMode="auto">
          <a:xfrm>
            <a:off x="2133600" y="2667000"/>
            <a:ext cx="1524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7" name="Text Box 119"/>
          <p:cNvSpPr txBox="1">
            <a:spLocks noChangeArrowheads="1"/>
          </p:cNvSpPr>
          <p:nvPr/>
        </p:nvSpPr>
        <p:spPr bwMode="auto">
          <a:xfrm>
            <a:off x="4495800" y="2667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8" name="Text Box 120"/>
          <p:cNvSpPr txBox="1">
            <a:spLocks noChangeArrowheads="1"/>
          </p:cNvSpPr>
          <p:nvPr/>
        </p:nvSpPr>
        <p:spPr bwMode="auto">
          <a:xfrm>
            <a:off x="5410200" y="2667000"/>
            <a:ext cx="1371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9" name="Text Box 121"/>
          <p:cNvSpPr txBox="1">
            <a:spLocks noChangeArrowheads="1"/>
          </p:cNvSpPr>
          <p:nvPr/>
        </p:nvSpPr>
        <p:spPr bwMode="auto">
          <a:xfrm>
            <a:off x="1371600" y="3505200"/>
            <a:ext cx="472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      Gm    Ab     Gm          Fm      Eb 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0" name="Text Box 122"/>
          <p:cNvSpPr txBox="1">
            <a:spLocks noChangeArrowheads="1"/>
          </p:cNvSpPr>
          <p:nvPr/>
        </p:nvSpPr>
        <p:spPr bwMode="auto">
          <a:xfrm>
            <a:off x="14478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1" name="Text Box 123"/>
          <p:cNvSpPr txBox="1">
            <a:spLocks noChangeArrowheads="1"/>
          </p:cNvSpPr>
          <p:nvPr/>
        </p:nvSpPr>
        <p:spPr bwMode="auto">
          <a:xfrm>
            <a:off x="3048000" y="4267200"/>
            <a:ext cx="1447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 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2" name="Text Box 124"/>
          <p:cNvSpPr txBox="1">
            <a:spLocks noChangeArrowheads="1"/>
          </p:cNvSpPr>
          <p:nvPr/>
        </p:nvSpPr>
        <p:spPr bwMode="auto">
          <a:xfrm>
            <a:off x="4953000" y="4267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3" name="Text Box 125"/>
          <p:cNvSpPr txBox="1">
            <a:spLocks noChangeArrowheads="1"/>
          </p:cNvSpPr>
          <p:nvPr/>
        </p:nvSpPr>
        <p:spPr bwMode="auto">
          <a:xfrm>
            <a:off x="6553200" y="4267200"/>
            <a:ext cx="1524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4" name="Text Box 126"/>
          <p:cNvSpPr txBox="1">
            <a:spLocks noChangeArrowheads="1"/>
          </p:cNvSpPr>
          <p:nvPr/>
        </p:nvSpPr>
        <p:spPr bwMode="auto">
          <a:xfrm>
            <a:off x="1524000" y="5029200"/>
            <a:ext cx="441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          Gm    Ab Gm     Fm     Eb     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5" name="Text Box 127"/>
          <p:cNvSpPr txBox="1">
            <a:spLocks noChangeArrowheads="1"/>
          </p:cNvSpPr>
          <p:nvPr/>
        </p:nvSpPr>
        <p:spPr bwMode="auto">
          <a:xfrm>
            <a:off x="6172200" y="5029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6" name="Text Box 128"/>
          <p:cNvSpPr txBox="1">
            <a:spLocks noChangeArrowheads="1"/>
          </p:cNvSpPr>
          <p:nvPr/>
        </p:nvSpPr>
        <p:spPr bwMode="auto">
          <a:xfrm>
            <a:off x="6400800" y="3505200"/>
            <a:ext cx="1066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828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828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3716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743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people hunger-- for Your pre---sence                    we are thirsty for the rain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of    Hea------ven           Fill  Your people      Let    Your glo--------ry   come    down!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334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8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8956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391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7696200" y="2209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3581400"/>
            <a:ext cx="8389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on us refreshing wind  of     Glory                Touch Your people once again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7620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children pray            Holy  Spirit    Rain          Let Your glory come down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0" y="1447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Heaven’s river flow             so the world will know      that Your glory’s   come down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257800" y="1066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2514600" y="11430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715000" y="2209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2286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2590800" y="2209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4648200" y="2209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7315200" y="3200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953000" y="3200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243840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191000" y="32004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1143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0574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305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876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60198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9342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8534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83820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653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47" name="Rectangle 83"/>
          <p:cNvSpPr>
            <a:spLocks noChangeArrowheads="1"/>
          </p:cNvSpPr>
          <p:nvPr/>
        </p:nvSpPr>
        <p:spPr bwMode="auto">
          <a:xfrm>
            <a:off x="0" y="3505200"/>
            <a:ext cx="9144000" cy="3352800"/>
          </a:xfrm>
          <a:prstGeom prst="rect">
            <a:avLst/>
          </a:prstGeom>
          <a:solidFill>
            <a:srgbClr val="00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5345" name="Rectangle 81"/>
          <p:cNvSpPr>
            <a:spLocks noChangeArrowheads="1"/>
          </p:cNvSpPr>
          <p:nvPr/>
        </p:nvSpPr>
        <p:spPr bwMode="auto">
          <a:xfrm>
            <a:off x="0" y="1600200"/>
            <a:ext cx="9144000" cy="1905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5344" name="Rectangle 80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Gather in on place       Hearts in one accord          Lifting up our praise           to    The     Lord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10668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wind begins to blow    Like the bird we soar   Everyone will know   You  are  Lord,  You  are  Lord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2819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How you filled all the house                  Ho  -  ly   Spi  -  rit        blow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0" y="2133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it was in the time             Of the days we’ve been told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457200" y="152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1676400" y="152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2514600" y="152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3733800" y="152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4800600" y="152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60960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7086600" y="1524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7391400" y="152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8077200" y="15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457200" y="762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1676400" y="762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2514600" y="762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3733800" y="762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4648200" y="762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5638800" y="762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302" name="Text Box 38"/>
          <p:cNvSpPr txBox="1">
            <a:spLocks noChangeArrowheads="1"/>
          </p:cNvSpPr>
          <p:nvPr/>
        </p:nvSpPr>
        <p:spPr bwMode="auto">
          <a:xfrm>
            <a:off x="6324600" y="762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6629400" y="76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7162800" y="762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7696200" y="7620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8001000" y="76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8534400" y="7620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Fsus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2438400" y="1828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3352800" y="18288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Eb2/Ab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5029200" y="1828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6400800" y="18288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Eb2/Ab</a:t>
            </a: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2438400" y="2514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3505200" y="25146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Eb2/Ab</a:t>
            </a: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4800600" y="2514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5410200" y="2514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5791200" y="2514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6248400" y="2514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Bb/D</a:t>
            </a: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7010400" y="2514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7543800" y="2514600"/>
            <a:ext cx="304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7924800" y="2514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</a:p>
        </p:txBody>
      </p:sp>
      <p:sp>
        <p:nvSpPr>
          <p:cNvPr id="1675322" name="Text Box 58"/>
          <p:cNvSpPr txBox="1">
            <a:spLocks noChangeArrowheads="1"/>
          </p:cNvSpPr>
          <p:nvPr/>
        </p:nvSpPr>
        <p:spPr bwMode="auto">
          <a:xfrm>
            <a:off x="0" y="4267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Feel the wind again          Filling the hearts of men     Blow across this place     Come sweet wind</a:t>
            </a:r>
          </a:p>
        </p:txBody>
      </p:sp>
      <p:sp>
        <p:nvSpPr>
          <p:cNvPr id="1675323" name="Text Box 59"/>
          <p:cNvSpPr txBox="1">
            <a:spLocks noChangeArrowheads="1"/>
          </p:cNvSpPr>
          <p:nvPr/>
        </p:nvSpPr>
        <p:spPr bwMode="auto">
          <a:xfrm>
            <a:off x="0" y="5029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move            We’re giving our hearts to you          In your presence once again</a:t>
            </a:r>
          </a:p>
        </p:txBody>
      </p:sp>
      <p:sp>
        <p:nvSpPr>
          <p:cNvPr id="1675324" name="Text Box 60"/>
          <p:cNvSpPr txBox="1">
            <a:spLocks noChangeArrowheads="1"/>
          </p:cNvSpPr>
          <p:nvPr/>
        </p:nvSpPr>
        <p:spPr bwMode="auto">
          <a:xfrm>
            <a:off x="0" y="60198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Mighty Wind</a:t>
            </a:r>
          </a:p>
        </p:txBody>
      </p:sp>
      <p:sp>
        <p:nvSpPr>
          <p:cNvPr id="1675325" name="Text Box 61"/>
          <p:cNvSpPr txBox="1">
            <a:spLocks noChangeArrowheads="1"/>
          </p:cNvSpPr>
          <p:nvPr/>
        </p:nvSpPr>
        <p:spPr bwMode="auto">
          <a:xfrm>
            <a:off x="381000" y="396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75326" name="Text Box 62"/>
          <p:cNvSpPr txBox="1">
            <a:spLocks noChangeArrowheads="1"/>
          </p:cNvSpPr>
          <p:nvPr/>
        </p:nvSpPr>
        <p:spPr bwMode="auto">
          <a:xfrm>
            <a:off x="1600200" y="396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5327" name="Text Box 63"/>
          <p:cNvSpPr txBox="1">
            <a:spLocks noChangeArrowheads="1"/>
          </p:cNvSpPr>
          <p:nvPr/>
        </p:nvSpPr>
        <p:spPr bwMode="auto">
          <a:xfrm>
            <a:off x="2667000" y="3962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328" name="Text Box 64"/>
          <p:cNvSpPr txBox="1">
            <a:spLocks noChangeArrowheads="1"/>
          </p:cNvSpPr>
          <p:nvPr/>
        </p:nvSpPr>
        <p:spPr bwMode="auto">
          <a:xfrm>
            <a:off x="4267200" y="396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329" name="Text Box 65"/>
          <p:cNvSpPr txBox="1">
            <a:spLocks noChangeArrowheads="1"/>
          </p:cNvSpPr>
          <p:nvPr/>
        </p:nvSpPr>
        <p:spPr bwMode="auto">
          <a:xfrm>
            <a:off x="4953000" y="396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75330" name="Text Box 66"/>
          <p:cNvSpPr txBox="1">
            <a:spLocks noChangeArrowheads="1"/>
          </p:cNvSpPr>
          <p:nvPr/>
        </p:nvSpPr>
        <p:spPr bwMode="auto">
          <a:xfrm>
            <a:off x="6400800" y="396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5331" name="Text Box 67"/>
          <p:cNvSpPr txBox="1">
            <a:spLocks noChangeArrowheads="1"/>
          </p:cNvSpPr>
          <p:nvPr/>
        </p:nvSpPr>
        <p:spPr bwMode="auto">
          <a:xfrm>
            <a:off x="7162800" y="396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332" name="Text Box 68"/>
          <p:cNvSpPr txBox="1">
            <a:spLocks noChangeArrowheads="1"/>
          </p:cNvSpPr>
          <p:nvPr/>
        </p:nvSpPr>
        <p:spPr bwMode="auto">
          <a:xfrm>
            <a:off x="7620000" y="39624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Bb/D</a:t>
            </a:r>
          </a:p>
        </p:txBody>
      </p:sp>
      <p:sp>
        <p:nvSpPr>
          <p:cNvPr id="1675333" name="Text Box 69"/>
          <p:cNvSpPr txBox="1">
            <a:spLocks noChangeArrowheads="1"/>
          </p:cNvSpPr>
          <p:nvPr/>
        </p:nvSpPr>
        <p:spPr bwMode="auto">
          <a:xfrm>
            <a:off x="8229600" y="396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334" name="Text Box 70"/>
          <p:cNvSpPr txBox="1">
            <a:spLocks noChangeArrowheads="1"/>
          </p:cNvSpPr>
          <p:nvPr/>
        </p:nvSpPr>
        <p:spPr bwMode="auto">
          <a:xfrm>
            <a:off x="685800" y="4724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75335" name="Text Box 71"/>
          <p:cNvSpPr txBox="1">
            <a:spLocks noChangeArrowheads="1"/>
          </p:cNvSpPr>
          <p:nvPr/>
        </p:nvSpPr>
        <p:spPr bwMode="auto">
          <a:xfrm>
            <a:off x="1752600" y="4724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5336" name="Text Box 72"/>
          <p:cNvSpPr txBox="1">
            <a:spLocks noChangeArrowheads="1"/>
          </p:cNvSpPr>
          <p:nvPr/>
        </p:nvSpPr>
        <p:spPr bwMode="auto">
          <a:xfrm>
            <a:off x="3352800" y="4724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75337" name="Text Box 73"/>
          <p:cNvSpPr txBox="1">
            <a:spLocks noChangeArrowheads="1"/>
          </p:cNvSpPr>
          <p:nvPr/>
        </p:nvSpPr>
        <p:spPr bwMode="auto">
          <a:xfrm>
            <a:off x="5105400" y="4724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75338" name="Text Box 74"/>
          <p:cNvSpPr txBox="1">
            <a:spLocks noChangeArrowheads="1"/>
          </p:cNvSpPr>
          <p:nvPr/>
        </p:nvSpPr>
        <p:spPr bwMode="auto">
          <a:xfrm>
            <a:off x="6705600" y="4724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75339" name="Text Box 75"/>
          <p:cNvSpPr txBox="1">
            <a:spLocks noChangeArrowheads="1"/>
          </p:cNvSpPr>
          <p:nvPr/>
        </p:nvSpPr>
        <p:spPr bwMode="auto">
          <a:xfrm>
            <a:off x="7848600" y="4724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</a:t>
            </a:r>
          </a:p>
        </p:txBody>
      </p:sp>
      <p:sp>
        <p:nvSpPr>
          <p:cNvPr id="1675340" name="Text Box 76"/>
          <p:cNvSpPr txBox="1">
            <a:spLocks noChangeArrowheads="1"/>
          </p:cNvSpPr>
          <p:nvPr/>
        </p:nvSpPr>
        <p:spPr bwMode="auto">
          <a:xfrm>
            <a:off x="4648200" y="57150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5341" name="Text Box 77"/>
          <p:cNvSpPr txBox="1">
            <a:spLocks noChangeArrowheads="1"/>
          </p:cNvSpPr>
          <p:nvPr/>
        </p:nvSpPr>
        <p:spPr bwMode="auto">
          <a:xfrm>
            <a:off x="5257800" y="5715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75342" name="Text Box 78"/>
          <p:cNvSpPr txBox="1">
            <a:spLocks noChangeArrowheads="1"/>
          </p:cNvSpPr>
          <p:nvPr/>
        </p:nvSpPr>
        <p:spPr bwMode="auto">
          <a:xfrm>
            <a:off x="6019800" y="57150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Ebm/Gb</a:t>
            </a:r>
          </a:p>
        </p:txBody>
      </p:sp>
      <p:sp>
        <p:nvSpPr>
          <p:cNvPr id="1675343" name="Text Box 79"/>
          <p:cNvSpPr txBox="1">
            <a:spLocks noChangeArrowheads="1"/>
          </p:cNvSpPr>
          <p:nvPr/>
        </p:nvSpPr>
        <p:spPr bwMode="auto">
          <a:xfrm>
            <a:off x="7162800" y="5715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</a:t>
            </a:r>
          </a:p>
        </p:txBody>
      </p:sp>
    </p:spTree>
    <p:extLst>
      <p:ext uri="{BB962C8B-B14F-4D97-AF65-F5344CB8AC3E}">
        <p14:creationId xmlns:p14="http://schemas.microsoft.com/office/powerpoint/2010/main" val="3885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28575" y="3681413"/>
            <a:ext cx="9175750" cy="2947987"/>
          </a:xfrm>
          <a:prstGeom prst="rect">
            <a:avLst/>
          </a:prstGeom>
          <a:solidFill>
            <a:srgbClr val="0066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225425"/>
            <a:ext cx="9174163" cy="3455988"/>
          </a:xfrm>
          <a:prstGeom prst="rect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9969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 is  none    like    You ----------</a:t>
            </a:r>
          </a:p>
        </p:txBody>
      </p:sp>
      <p:sp>
        <p:nvSpPr>
          <p:cNvPr id="1672195" name="Text Box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150" y="6985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6" name="Text 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47750" y="685800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7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4113" y="708025"/>
            <a:ext cx="7350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/F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8" name="Text Box 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97225" y="708025"/>
            <a:ext cx="8397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9" name="Text Box 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0" y="141128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400" y="14414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1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49663" y="1441450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2" name="Text Box 1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6400" y="1441450"/>
            <a:ext cx="1219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Bbm7/Eb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81800" y="14271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2166938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74713" y="22050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424113" y="2205038"/>
            <a:ext cx="1066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Ebm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7" name="Text Box 1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90913" y="2205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/F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72000" y="220503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9975" y="293528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1" name="Text Box 1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51100" y="293528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0" y="2574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 can   search   for   all   eternity   long   and   find</a:t>
            </a:r>
          </a:p>
        </p:txBody>
      </p:sp>
      <p:sp>
        <p:nvSpPr>
          <p:cNvPr id="24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17700" y="293528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-28575" y="4164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mercy   flows   like a river    wide    and healing   comes   in your hand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57150" y="48942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suffering   children are     safe in Your arms          There is none like You.</a:t>
            </a: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0" y="17541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one    else    can   touch       my   heart   like   You    do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175" y="3265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is   none    like   You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57150" y="57023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is   none    like   You</a:t>
            </a:r>
          </a:p>
        </p:txBody>
      </p:sp>
      <p:sp>
        <p:nvSpPr>
          <p:cNvPr id="30" name="Text Box 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6388" y="3794125"/>
            <a:ext cx="1066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Dbmaj7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1" name="Text Box 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23975" y="379412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" name="Text Box 5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81300" y="3794125"/>
            <a:ext cx="52228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3" name="Text Box 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08363" y="3795713"/>
            <a:ext cx="752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4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61000" y="3770313"/>
            <a:ext cx="9191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Eb2/G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70750" y="3795713"/>
            <a:ext cx="5492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6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853363" y="3795713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7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2425" y="4538663"/>
            <a:ext cx="1066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Dbmaj7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62088" y="4538663"/>
            <a:ext cx="9636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9" name="Text Box 1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11475" y="45640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" name="Text Box 14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276725" y="45688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Fm7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1" name="Text Box 1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04875" y="5334000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41550" y="5334000"/>
            <a:ext cx="7953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" name="Text Box 1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365500" y="5334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Db2/F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" name="Text Box 1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03713" y="5341938"/>
            <a:ext cx="59848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u="sng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08513" y="376078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6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88" y="53340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endParaRPr lang="en-US" sz="18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1588" y="2244725"/>
            <a:ext cx="9128126" cy="160813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1588" y="638175"/>
            <a:ext cx="9117013" cy="16065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7463" y="10906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Like the woman with the issue of  blood           we press in,        we   press in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923925" y="7556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497138" y="7588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3563938" y="758825"/>
            <a:ext cx="6302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4135438" y="75565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5311775" y="755650"/>
            <a:ext cx="5159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953125" y="7588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7373938" y="733425"/>
            <a:ext cx="7064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8083550" y="73342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923925" y="14906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801938" y="1497013"/>
            <a:ext cx="7175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867150" y="1497013"/>
            <a:ext cx="6302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13413" y="1500188"/>
            <a:ext cx="4778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180138" y="1511300"/>
            <a:ext cx="7064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7726363" y="151130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8240713" y="1508125"/>
            <a:ext cx="78263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7938" y="1844675"/>
            <a:ext cx="9123363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Like the blind man     who waited patiently        we press in      through the crowd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402138" y="1500188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250" y="231457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76388" y="2314575"/>
            <a:ext cx="6683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</a:t>
            </a:r>
          </a:p>
        </p:txBody>
      </p:sp>
      <p:sp>
        <p:nvSpPr>
          <p:cNvPr id="24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00438" y="23145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5" name="Text Box 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14900" y="2314575"/>
            <a:ext cx="709613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26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00700" y="231457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51738" y="231457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6875" y="231457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</a:t>
            </a:r>
          </a:p>
        </p:txBody>
      </p:sp>
      <p:sp>
        <p:nvSpPr>
          <p:cNvPr id="29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377238" y="231457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4763" y="268446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Then suddenly         a touch from heaven            Jesus   came  and rescued me</a:t>
            </a:r>
          </a:p>
        </p:txBody>
      </p:sp>
      <p:sp>
        <p:nvSpPr>
          <p:cNvPr id="31" name="Text Box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3425" y="308451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4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79563" y="3084513"/>
            <a:ext cx="6683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</a:t>
            </a:r>
          </a:p>
        </p:txBody>
      </p:sp>
      <p:sp>
        <p:nvSpPr>
          <p:cNvPr id="33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03613" y="308451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34" name="Text Box 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18075" y="3084513"/>
            <a:ext cx="709613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35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03875" y="308451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54913" y="308451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10050" y="308451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588" y="34528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Then suddenly         a touch from heaven            Jesus   came  and set me free</a:t>
            </a:r>
          </a:p>
        </p:txBody>
      </p:sp>
      <p:sp>
        <p:nvSpPr>
          <p:cNvPr id="2087" name="Rectangle 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4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6"/>
          <p:cNvSpPr>
            <a:spLocks noChangeArrowheads="1"/>
          </p:cNvSpPr>
          <p:nvPr/>
        </p:nvSpPr>
        <p:spPr bwMode="auto">
          <a:xfrm>
            <a:off x="0" y="2971800"/>
            <a:ext cx="9144000" cy="388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Who have I               in    heaven                     but     You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-228600" y="2209800"/>
            <a:ext cx="937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heart and my strength     Many            times    they fail.      But there is one truth that always will prevail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     is                nothing on earth         I   desire                 beside You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0" y="441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God is the strength of my heart     and my portion      </a:t>
            </a: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533400" y="3581400"/>
            <a:ext cx="815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God is the strength of my heart                 God is the strength of my       heart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1752600" y="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3657600" y="0"/>
            <a:ext cx="1828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Eb/Ab – Db/Ab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6324600" y="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7162800" y="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Eb/Ab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1143000" y="9906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Db/Ab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2057400" y="990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3276600" y="990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4648200" y="990600"/>
            <a:ext cx="1600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Eb/Ab – Db/Ab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7010400" y="9906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Gb6/Ab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0" y="19050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Dbmaj7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1295400" y="19050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Ab2/C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2438400" y="1905000"/>
            <a:ext cx="2057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Absus/Bb  Absus/Eb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4419600" y="19050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5105400" y="19050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Dbmaj7</a:t>
            </a:r>
          </a:p>
        </p:txBody>
      </p:sp>
      <p:sp>
        <p:nvSpPr>
          <p:cNvPr id="1674263" name="Text Box 23"/>
          <p:cNvSpPr txBox="1">
            <a:spLocks noChangeArrowheads="1"/>
          </p:cNvSpPr>
          <p:nvPr/>
        </p:nvSpPr>
        <p:spPr bwMode="auto">
          <a:xfrm>
            <a:off x="6248400" y="19050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Ab2/C</a:t>
            </a:r>
          </a:p>
        </p:txBody>
      </p:sp>
      <p:sp>
        <p:nvSpPr>
          <p:cNvPr id="1674264" name="Text Box 24"/>
          <p:cNvSpPr txBox="1">
            <a:spLocks noChangeArrowheads="1"/>
          </p:cNvSpPr>
          <p:nvPr/>
        </p:nvSpPr>
        <p:spPr bwMode="auto">
          <a:xfrm>
            <a:off x="7162800" y="19050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Absus/Bb</a:t>
            </a:r>
          </a:p>
        </p:txBody>
      </p:sp>
      <p:sp>
        <p:nvSpPr>
          <p:cNvPr id="1674265" name="Text Box 25"/>
          <p:cNvSpPr txBox="1">
            <a:spLocks noChangeArrowheads="1"/>
          </p:cNvSpPr>
          <p:nvPr/>
        </p:nvSpPr>
        <p:spPr bwMode="auto">
          <a:xfrm>
            <a:off x="8229600" y="19050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74267" name="Text Box 27"/>
          <p:cNvSpPr txBox="1">
            <a:spLocks noChangeArrowheads="1"/>
          </p:cNvSpPr>
          <p:nvPr/>
        </p:nvSpPr>
        <p:spPr bwMode="auto">
          <a:xfrm>
            <a:off x="914400" y="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68" name="Text Box 28"/>
          <p:cNvSpPr txBox="1">
            <a:spLocks noChangeArrowheads="1"/>
          </p:cNvSpPr>
          <p:nvPr/>
        </p:nvSpPr>
        <p:spPr bwMode="auto">
          <a:xfrm>
            <a:off x="0" y="5410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 -   e  -   e  -    ver,                                      Forever      </a:t>
            </a:r>
          </a:p>
        </p:txBody>
      </p:sp>
      <p:sp>
        <p:nvSpPr>
          <p:cNvPr id="1674269" name="Text Box 29"/>
          <p:cNvSpPr txBox="1">
            <a:spLocks noChangeArrowheads="1"/>
          </p:cNvSpPr>
          <p:nvPr/>
        </p:nvSpPr>
        <p:spPr bwMode="auto">
          <a:xfrm>
            <a:off x="1295400" y="32004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Db6/Eb</a:t>
            </a:r>
          </a:p>
        </p:txBody>
      </p:sp>
      <p:sp>
        <p:nvSpPr>
          <p:cNvPr id="1674270" name="Text Box 30"/>
          <p:cNvSpPr txBox="1">
            <a:spLocks noChangeArrowheads="1"/>
          </p:cNvSpPr>
          <p:nvPr/>
        </p:nvSpPr>
        <p:spPr bwMode="auto">
          <a:xfrm>
            <a:off x="2514600" y="3200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</a:p>
        </p:txBody>
      </p:sp>
      <p:sp>
        <p:nvSpPr>
          <p:cNvPr id="1674271" name="Text Box 31"/>
          <p:cNvSpPr txBox="1">
            <a:spLocks noChangeArrowheads="1"/>
          </p:cNvSpPr>
          <p:nvPr/>
        </p:nvSpPr>
        <p:spPr bwMode="auto">
          <a:xfrm>
            <a:off x="3581400" y="32004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74272" name="Text Box 32"/>
          <p:cNvSpPr txBox="1">
            <a:spLocks noChangeArrowheads="1"/>
          </p:cNvSpPr>
          <p:nvPr/>
        </p:nvSpPr>
        <p:spPr bwMode="auto">
          <a:xfrm>
            <a:off x="4267200" y="3200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</a:t>
            </a:r>
          </a:p>
        </p:txBody>
      </p: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5029200" y="3200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5943600" y="3200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6477000" y="3200400"/>
            <a:ext cx="914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Bm7/Eb</a:t>
            </a:r>
          </a:p>
        </p:txBody>
      </p:sp>
      <p:sp>
        <p:nvSpPr>
          <p:cNvPr id="1674276" name="Text Box 36"/>
          <p:cNvSpPr txBox="1">
            <a:spLocks noChangeArrowheads="1"/>
          </p:cNvSpPr>
          <p:nvPr/>
        </p:nvSpPr>
        <p:spPr bwMode="auto">
          <a:xfrm>
            <a:off x="7391400" y="3200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8077200" y="32004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Eb/Ab</a:t>
            </a:r>
          </a:p>
        </p:txBody>
      </p:sp>
      <p:sp>
        <p:nvSpPr>
          <p:cNvPr id="1674278" name="Text Box 38"/>
          <p:cNvSpPr txBox="1">
            <a:spLocks noChangeArrowheads="1"/>
          </p:cNvSpPr>
          <p:nvPr/>
        </p:nvSpPr>
        <p:spPr bwMode="auto">
          <a:xfrm>
            <a:off x="22860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74279" name="Text Box 39"/>
          <p:cNvSpPr txBox="1">
            <a:spLocks noChangeArrowheads="1"/>
          </p:cNvSpPr>
          <p:nvPr/>
        </p:nvSpPr>
        <p:spPr bwMode="auto">
          <a:xfrm>
            <a:off x="2971800" y="411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74280" name="Text Box 40"/>
          <p:cNvSpPr txBox="1">
            <a:spLocks noChangeArrowheads="1"/>
          </p:cNvSpPr>
          <p:nvPr/>
        </p:nvSpPr>
        <p:spPr bwMode="auto">
          <a:xfrm>
            <a:off x="35814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</a:p>
        </p:txBody>
      </p:sp>
      <p:sp>
        <p:nvSpPr>
          <p:cNvPr id="1674281" name="Text Box 41"/>
          <p:cNvSpPr txBox="1">
            <a:spLocks noChangeArrowheads="1"/>
          </p:cNvSpPr>
          <p:nvPr/>
        </p:nvSpPr>
        <p:spPr bwMode="auto">
          <a:xfrm>
            <a:off x="4495800" y="411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</a:t>
            </a:r>
          </a:p>
        </p:txBody>
      </p:sp>
      <p:sp>
        <p:nvSpPr>
          <p:cNvPr id="1674282" name="Text Box 42"/>
          <p:cNvSpPr txBox="1">
            <a:spLocks noChangeArrowheads="1"/>
          </p:cNvSpPr>
          <p:nvPr/>
        </p:nvSpPr>
        <p:spPr bwMode="auto">
          <a:xfrm>
            <a:off x="58674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74283" name="Text Box 43"/>
          <p:cNvSpPr txBox="1">
            <a:spLocks noChangeArrowheads="1"/>
          </p:cNvSpPr>
          <p:nvPr/>
        </p:nvSpPr>
        <p:spPr bwMode="auto">
          <a:xfrm>
            <a:off x="6629400" y="411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</a:t>
            </a:r>
          </a:p>
        </p:txBody>
      </p:sp>
      <p:sp>
        <p:nvSpPr>
          <p:cNvPr id="1674284" name="Text Box 44"/>
          <p:cNvSpPr txBox="1">
            <a:spLocks noChangeArrowheads="1"/>
          </p:cNvSpPr>
          <p:nvPr/>
        </p:nvSpPr>
        <p:spPr bwMode="auto">
          <a:xfrm>
            <a:off x="2819400" y="5105400"/>
            <a:ext cx="3124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Fm-Bbm7-Ab/C-Ab/Db-Db6-Eb</a:t>
            </a:r>
          </a:p>
        </p:txBody>
      </p:sp>
      <p:sp>
        <p:nvSpPr>
          <p:cNvPr id="1674285" name="Text Box 45"/>
          <p:cNvSpPr txBox="1">
            <a:spLocks noChangeArrowheads="1"/>
          </p:cNvSpPr>
          <p:nvPr/>
        </p:nvSpPr>
        <p:spPr bwMode="auto">
          <a:xfrm>
            <a:off x="6172200" y="5105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20528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13140</TotalTime>
  <Words>895</Words>
  <Application>Microsoft Office PowerPoint</Application>
  <PresentationFormat>On-screen Show (4:3)</PresentationFormat>
  <Paragraphs>347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Blank Presentation</vt:lpstr>
      <vt:lpstr>2_Blank Presentation</vt:lpstr>
      <vt:lpstr>3_Blank Presentation</vt:lpstr>
      <vt:lpstr>1_Blank Presentation</vt:lpstr>
      <vt:lpstr>4_Blank Presentation</vt:lpstr>
      <vt:lpstr>5_Blank Presentation</vt:lpstr>
      <vt:lpstr>6_Blank Presentation</vt:lpstr>
      <vt:lpstr>7_Blank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454</cp:revision>
  <dcterms:created xsi:type="dcterms:W3CDTF">2000-04-06T22:37:36Z</dcterms:created>
  <dcterms:modified xsi:type="dcterms:W3CDTF">2012-09-23T14:44:04Z</dcterms:modified>
</cp:coreProperties>
</file>