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92" r:id="rId2"/>
    <p:sldMasterId id="2147483804" r:id="rId3"/>
    <p:sldMasterId id="2147483816" r:id="rId4"/>
    <p:sldMasterId id="2147483828" r:id="rId5"/>
    <p:sldMasterId id="2147483840" r:id="rId6"/>
    <p:sldMasterId id="2147483852" r:id="rId7"/>
    <p:sldMasterId id="2147483864" r:id="rId8"/>
  </p:sldMasterIdLst>
  <p:notesMasterIdLst>
    <p:notesMasterId r:id="rId17"/>
  </p:notesMasterIdLst>
  <p:sldIdLst>
    <p:sldId id="417" r:id="rId9"/>
    <p:sldId id="416" r:id="rId10"/>
    <p:sldId id="419" r:id="rId11"/>
    <p:sldId id="420" r:id="rId12"/>
    <p:sldId id="418" r:id="rId13"/>
    <p:sldId id="421" r:id="rId14"/>
    <p:sldId id="422" r:id="rId15"/>
    <p:sldId id="402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E2EBC"/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02" y="-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3BB4B9C-050A-4A19-9B40-0F252D2366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633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972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697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727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D1CAC8-B01D-4434-85AF-4A9CE9DC098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8861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552CC-0DCC-4D34-A044-7306160D4F3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5190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4B299B-B5DC-4A72-8E6E-1643ED832DC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9008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8FF65-F383-4584-ADA8-0D39265594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8252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D38E5-B3C8-4F75-A315-D623D883F0E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8387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EFBB5-B2DA-45F5-8709-4EB5FF061DF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7496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77032-5723-410A-8F68-8B0B445A92E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0962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A70F2-82FA-4DD5-B549-33B9742E3CE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969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7951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908BC3-AE46-4209-B3BA-AB940DD616C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3382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680FF-8752-4A05-A486-6F1151769F9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8334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3AE767-B729-4C9E-8F48-8F99F4A9311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7407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8323B-F53E-4C04-8061-8054F9D9399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6154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8397B-BA52-42D9-90D0-2B054ADB9D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8280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01ED9-0CDA-41A3-A4DF-C4C66D83BAA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5389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6DCD4B-4A83-4F6E-9D3C-AE80390D375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2619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25FD9-66A0-4542-BED7-070727440F8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93775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C4C1E8-79E7-40DE-A347-1170DC01DA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3570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CAB5C-BD0B-490F-B51D-A1FFE0E54F6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814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7194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7F224-603D-4568-BA94-A87C672D303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5392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88088B-5A2F-4C41-8F1A-5AE715C4B5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4121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45996-0850-47D1-9B45-F79B1D4D82B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552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F118C-A514-4BF8-B12A-36EBFABF577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56564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555DC-25D3-4314-B389-A519202A6B7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92357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A4031-07EE-4395-B436-5D10E8666E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83891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C4B652-D862-41C0-8374-EB17DA71504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9015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27911-BD44-4E34-96A3-C6E19CCFE49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72102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96A9A-3E86-43B4-888C-25276E070B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10969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C7EDD-D889-43F3-8440-EDD0AF56DAC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168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76911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BE08D-D8F9-4EFE-82E1-865F1D76A78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67600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3275A-C9F9-42EF-84A5-2076A57A63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62558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55DFC9-6DE2-4022-830D-03C2E9A7C52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23423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E96A9-30EE-4FE5-80A7-6F5C29FB3CB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7992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C919B-1939-4864-B545-E3C4BA75521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28780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0B93F-185D-47D7-954F-AF354460E4E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83420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90FF7-CA07-4259-BBCE-2CFF6AC4A73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87769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FD0CF-9C81-4B27-BF5F-F8629DE937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97765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E7BAB-4A12-4C8B-AB60-72DB9E55BA4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32817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F38EE-BEE1-424D-955A-6FB66417787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926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13473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3C9F7-1A58-4A40-A60F-4BA56CC644A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92275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DBA635-8DCD-47C6-ACC0-9D6EF623A3E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1937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9161F-C4BA-48CE-8ABC-8272E5B3E38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93699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8AABC-2B96-469D-8E21-5287EA4DE1F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65689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72857-154D-4A89-9C86-4EE05D99858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30089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23CFD-8416-4577-A2AA-4DC411050AC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49711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6C4B01-13FD-4283-9CA2-EEDFC7401BA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14642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0D485E-9681-4914-BFCF-D7F7B4C7741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58850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623136-8A2E-4DAC-BEF6-26088CD1C98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52580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8EF660-B2C0-4F96-94B5-D11219560CF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247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17100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8CA15-8EE3-4270-8299-A2FDB22D6A0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79909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D6FBB1-D56E-4DC6-86F0-E7D3561E332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95344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CBF734-A1F9-45D4-BFA6-93AF7778458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52043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449306-3719-4D16-A327-9C8C273FCE0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71709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6EC9F7-E615-4AEE-88A6-F14D3519E89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32470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6452FE-A2C2-44FA-A619-C2C10807637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45329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5D3FC4-791E-4357-8ECE-91105CDD382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16586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CC711-5B96-41A3-A9D2-BDCAA4EC84F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86782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B6698-0FFA-4249-8001-5581D9F888D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14146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EC3D1-A031-44D3-99AB-81CCC6651C0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685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53641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ABBF0-AF82-437B-8261-BF593618208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87541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9C405-5BFB-4050-A95C-2A05B8D9EB6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73335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E2FF4-752B-43C8-A98D-C8C161B3200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83779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496B82-480C-4E82-B787-4B55CA7F5C0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69886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CD647-D8D0-431D-A503-E04F41F057C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19146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EF162-CD1C-412A-B7D9-0AD7C915A83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26084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7FBC7E-71FA-4094-90A5-EA0AD81C002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77359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D7190-94B7-473C-90CD-9D59675642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78347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13358E-901F-48A7-A863-0F60716881E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15006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90EE5-3168-46F7-9AF4-8A34DE13882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089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5824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A3AE51-F675-4FCF-BEF2-70781E4179E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75933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745AD-CEF5-4A57-A325-4D75EE75DDB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3302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B44B7-45E3-412E-87C8-AA5F82B6C38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08099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6A39C0-171D-4EFE-AD2A-EBA5A514076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15404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BD1F2-2F8C-4798-846E-6973145C8F8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831390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433FA-1D8A-4C32-A994-AD06098C75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962866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5041B-C63A-44CB-A97E-7AC66CBCF45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64475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85E6E-C340-4347-848A-F3B3F14F2C0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95519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E1498-AE98-4554-A571-6DA7A464822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135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934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77658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F790E32-CDBC-4999-B29B-CA5C7F3656C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90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83CA0F2-0969-441A-98A0-5CDFD4AC5F2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785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B69CD36-7BBC-4F84-8FD5-981F8B8039C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128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D9640970-3411-405D-A950-B70060B6780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341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66CC">
                <a:gamma/>
                <a:shade val="6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C93694D-6F04-4E95-87AA-401799A61DF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06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7B72EE6-051C-4B48-BC96-D1DAF3F974C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029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02841C1B-1EA1-4476-BE5B-DA61502BEED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424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D/2/" TargetMode="External"/><Relationship Id="rId3" Type="http://schemas.openxmlformats.org/officeDocument/2006/relationships/hyperlink" Target="http://dev.agodsendtech.com/mu_chords/quickimages/0/Eb/10/" TargetMode="External"/><Relationship Id="rId7" Type="http://schemas.openxmlformats.org/officeDocument/2006/relationships/hyperlink" Target="http://dev.agodsendtech.com/mu_chords/quickimages/0/C/2/" TargetMode="External"/><Relationship Id="rId2" Type="http://schemas.openxmlformats.org/officeDocument/2006/relationships/hyperlink" Target="http://dev.agodsendtech.com/mu_chords/quickimages/0/G/2/" TargetMode="External"/><Relationship Id="rId1" Type="http://schemas.openxmlformats.org/officeDocument/2006/relationships/slideLayout" Target="../slideLayouts/slideLayout29.xml"/><Relationship Id="rId6" Type="http://schemas.openxmlformats.org/officeDocument/2006/relationships/hyperlink" Target="http://dev.agodsendtech.com/mu_chords/quickimages/0/F/1/" TargetMode="External"/><Relationship Id="rId5" Type="http://schemas.openxmlformats.org/officeDocument/2006/relationships/hyperlink" Target="http://dev.agodsendtech.com/mu_chords/quickimages/0/C/1/" TargetMode="External"/><Relationship Id="rId4" Type="http://schemas.openxmlformats.org/officeDocument/2006/relationships/hyperlink" Target="http://dev.agodsendtech.com/mu_chords/quickimages/0/Eb/1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ionschurch.org/mu_songs/ppt_helper/190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gif"/><Relationship Id="rId4" Type="http://schemas.openxmlformats.org/officeDocument/2006/relationships/hyperlink" Target="http://www.nationschurch.org/mu_songs/ppt_helper/18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3"/>
          <p:cNvSpPr>
            <a:spLocks noChangeArrowheads="1"/>
          </p:cNvSpPr>
          <p:nvPr/>
        </p:nvSpPr>
        <p:spPr bwMode="auto">
          <a:xfrm>
            <a:off x="0" y="5029200"/>
            <a:ext cx="9161463" cy="14097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6342063" y="5754688"/>
            <a:ext cx="2819400" cy="684212"/>
          </a:xfrm>
          <a:prstGeom prst="rect">
            <a:avLst/>
          </a:prstGeom>
          <a:solidFill>
            <a:schemeClr val="tx2">
              <a:lumMod val="65000"/>
              <a:lumOff val="3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0" y="671513"/>
            <a:ext cx="9144000" cy="1411287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053" name="Rectangle 1"/>
          <p:cNvSpPr>
            <a:spLocks noChangeArrowheads="1"/>
          </p:cNvSpPr>
          <p:nvPr/>
        </p:nvSpPr>
        <p:spPr bwMode="auto">
          <a:xfrm>
            <a:off x="0" y="2079625"/>
            <a:ext cx="9161463" cy="2938463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0" y="97631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I’ve come to praise You       I’ve come to lift You Up</a:t>
            </a:r>
            <a:r>
              <a:rPr lang="en-US" sz="20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0" y="168275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I’ve come to magnify,         Bless Your Ho----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ly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Name</a:t>
            </a:r>
            <a:r>
              <a:rPr lang="en-US" sz="20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17463" y="2408238"/>
            <a:ext cx="9144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will praise Thee O Lord -       with my whole heart</a:t>
            </a:r>
            <a:r>
              <a:rPr lang="en-US" sz="18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0" y="311785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will show for Thy works  -              my  God</a:t>
            </a:r>
            <a:r>
              <a:rPr lang="en-US" sz="20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9525" y="388778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will be glad and rejoice -  in Thee Lord</a:t>
            </a:r>
            <a:r>
              <a:rPr lang="en-US" sz="20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17463" y="461803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I’ll   sing  praise to Thy Name</a:t>
            </a:r>
            <a:r>
              <a:rPr lang="en-US" sz="20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</p:txBody>
      </p:sp>
      <p:sp>
        <p:nvSpPr>
          <p:cNvPr id="167220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671513"/>
            <a:ext cx="5334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sz="16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</a:p>
        </p:txBody>
      </p:sp>
      <p:sp>
        <p:nvSpPr>
          <p:cNvPr id="1672202" name="Text Box 1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0" y="1376363"/>
            <a:ext cx="9144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bmaj7</a:t>
            </a:r>
          </a:p>
        </p:txBody>
      </p:sp>
      <p:sp>
        <p:nvSpPr>
          <p:cNvPr id="1672205" name="Text Box 13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976688" y="1344613"/>
            <a:ext cx="4953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16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72216" name="Text Box 24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482850" y="4286250"/>
            <a:ext cx="6477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C/D      </a:t>
            </a:r>
          </a:p>
        </p:txBody>
      </p:sp>
      <p:sp>
        <p:nvSpPr>
          <p:cNvPr id="25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500563" y="1346200"/>
            <a:ext cx="377825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      </a:t>
            </a:r>
          </a:p>
        </p:txBody>
      </p:sp>
      <p:sp>
        <p:nvSpPr>
          <p:cNvPr id="27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846388" y="681038"/>
            <a:ext cx="533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sz="16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</a:p>
        </p:txBody>
      </p:sp>
      <p:sp>
        <p:nvSpPr>
          <p:cNvPr id="28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903788" y="1344613"/>
            <a:ext cx="5334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sz="16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</a:p>
        </p:txBody>
      </p:sp>
      <p:sp>
        <p:nvSpPr>
          <p:cNvPr id="29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7463" y="2082800"/>
            <a:ext cx="533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sz="16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</a:p>
        </p:txBody>
      </p:sp>
      <p:sp>
        <p:nvSpPr>
          <p:cNvPr id="31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7463" y="3535363"/>
            <a:ext cx="5334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sz="16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</a:p>
        </p:txBody>
      </p:sp>
      <p:sp>
        <p:nvSpPr>
          <p:cNvPr id="32" name="Text Box 8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846388" y="1352550"/>
            <a:ext cx="533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</a:p>
        </p:txBody>
      </p:sp>
      <p:sp>
        <p:nvSpPr>
          <p:cNvPr id="34" name="Text Box 8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390900" y="1352550"/>
            <a:ext cx="533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sz="16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</a:p>
        </p:txBody>
      </p:sp>
      <p:sp>
        <p:nvSpPr>
          <p:cNvPr id="36" name="Text Box 1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784350" y="2079625"/>
            <a:ext cx="914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bmaj7</a:t>
            </a:r>
          </a:p>
        </p:txBody>
      </p:sp>
      <p:sp>
        <p:nvSpPr>
          <p:cNvPr id="38" name="Text Box 1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19275" y="3544888"/>
            <a:ext cx="914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bmaj7</a:t>
            </a:r>
          </a:p>
        </p:txBody>
      </p:sp>
      <p:sp>
        <p:nvSpPr>
          <p:cNvPr id="42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329113" y="2079625"/>
            <a:ext cx="377825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      </a:t>
            </a:r>
          </a:p>
        </p:txBody>
      </p:sp>
      <p:sp>
        <p:nvSpPr>
          <p:cNvPr id="43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8100" y="2790825"/>
            <a:ext cx="5334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sz="16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</a:p>
        </p:txBody>
      </p:sp>
      <p:sp>
        <p:nvSpPr>
          <p:cNvPr id="44" name="Text Box 1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63738" y="2790825"/>
            <a:ext cx="9144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bmaj7</a:t>
            </a:r>
          </a:p>
        </p:txBody>
      </p:sp>
      <p:sp>
        <p:nvSpPr>
          <p:cNvPr id="45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349750" y="2789238"/>
            <a:ext cx="377825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      </a:t>
            </a:r>
          </a:p>
        </p:txBody>
      </p:sp>
      <p:sp>
        <p:nvSpPr>
          <p:cNvPr id="46" name="Text Box 13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149350" y="4284663"/>
            <a:ext cx="4953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16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671638" y="4286250"/>
            <a:ext cx="377825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      </a:t>
            </a:r>
          </a:p>
        </p:txBody>
      </p:sp>
      <p:sp>
        <p:nvSpPr>
          <p:cNvPr id="49" name="Text Box 8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7463" y="4292600"/>
            <a:ext cx="533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</a:p>
        </p:txBody>
      </p:sp>
      <p:sp>
        <p:nvSpPr>
          <p:cNvPr id="50" name="Text Box 8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61975" y="4292600"/>
            <a:ext cx="533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sz="16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</a:p>
        </p:txBody>
      </p:sp>
      <p:sp>
        <p:nvSpPr>
          <p:cNvPr id="2081" name="Rectangle 3"/>
          <p:cNvSpPr>
            <a:spLocks noChangeArrowheads="1"/>
          </p:cNvSpPr>
          <p:nvPr/>
        </p:nvSpPr>
        <p:spPr bwMode="auto">
          <a:xfrm>
            <a:off x="0" y="0"/>
            <a:ext cx="9126538" cy="6858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5" name="Text Box 2"/>
          <p:cNvSpPr txBox="1">
            <a:spLocks noChangeArrowheads="1"/>
          </p:cNvSpPr>
          <p:nvPr/>
        </p:nvSpPr>
        <p:spPr bwMode="auto">
          <a:xfrm>
            <a:off x="0" y="53340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I’ve come to lift You up       I’ve come to lift You Up</a:t>
            </a:r>
            <a:r>
              <a:rPr lang="en-US" sz="20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</p:txBody>
      </p:sp>
      <p:sp>
        <p:nvSpPr>
          <p:cNvPr id="56" name="Text Box 3"/>
          <p:cNvSpPr txBox="1">
            <a:spLocks noChangeArrowheads="1"/>
          </p:cNvSpPr>
          <p:nvPr/>
        </p:nvSpPr>
        <p:spPr bwMode="auto">
          <a:xfrm>
            <a:off x="0" y="603885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I’ve come to lift You up       Oh,   My   Lord Say</a:t>
            </a:r>
            <a:endParaRPr lang="en-US" sz="2000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5029200"/>
            <a:ext cx="533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sz="16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</a:p>
        </p:txBody>
      </p:sp>
      <p:sp>
        <p:nvSpPr>
          <p:cNvPr id="58" name="Text Box 1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0" y="5734050"/>
            <a:ext cx="914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bmaj7</a:t>
            </a:r>
          </a:p>
        </p:txBody>
      </p:sp>
      <p:sp>
        <p:nvSpPr>
          <p:cNvPr id="59" name="Text Box 13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976688" y="5702300"/>
            <a:ext cx="4953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16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0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500563" y="5703888"/>
            <a:ext cx="377825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      </a:t>
            </a:r>
          </a:p>
        </p:txBody>
      </p:sp>
      <p:sp>
        <p:nvSpPr>
          <p:cNvPr id="61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846388" y="5037138"/>
            <a:ext cx="5334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sz="16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</a:p>
        </p:txBody>
      </p:sp>
      <p:sp>
        <p:nvSpPr>
          <p:cNvPr id="62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903788" y="5702300"/>
            <a:ext cx="533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sz="16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</a:p>
        </p:txBody>
      </p:sp>
      <p:sp>
        <p:nvSpPr>
          <p:cNvPr id="63" name="Text Box 8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846388" y="5708650"/>
            <a:ext cx="5334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</a:p>
        </p:txBody>
      </p:sp>
      <p:sp>
        <p:nvSpPr>
          <p:cNvPr id="64" name="Text Box 8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390900" y="5708650"/>
            <a:ext cx="5334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sz="16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6418263" y="6038850"/>
            <a:ext cx="2743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I’ve come to lift You up!</a:t>
            </a:r>
            <a:endParaRPr lang="en-US" sz="2000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2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538913" y="5754688"/>
            <a:ext cx="533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en-US" sz="16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</a:p>
        </p:txBody>
      </p:sp>
      <p:sp>
        <p:nvSpPr>
          <p:cNvPr id="73" name="Text Box 1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408863" y="5754688"/>
            <a:ext cx="914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Closing</a:t>
            </a:r>
            <a:endParaRPr lang="en-US" sz="16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716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8"/>
          <p:cNvSpPr>
            <a:spLocks noChangeArrowheads="1"/>
          </p:cNvSpPr>
          <p:nvPr/>
        </p:nvSpPr>
        <p:spPr bwMode="auto">
          <a:xfrm>
            <a:off x="-33338" y="3028950"/>
            <a:ext cx="9144001" cy="3810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 smtClean="0">
              <a:solidFill>
                <a:srgbClr val="000000"/>
              </a:solidFill>
            </a:endParaRPr>
          </a:p>
        </p:txBody>
      </p:sp>
      <p:sp>
        <p:nvSpPr>
          <p:cNvPr id="1674244" name="Text Box 4"/>
          <p:cNvSpPr txBox="1">
            <a:spLocks noChangeArrowheads="1"/>
          </p:cNvSpPr>
          <p:nvPr/>
        </p:nvSpPr>
        <p:spPr bwMode="auto">
          <a:xfrm>
            <a:off x="0" y="1219200"/>
            <a:ext cx="133223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Mighty   is      our   God                               Mighty    is    our  King</a:t>
            </a:r>
          </a:p>
        </p:txBody>
      </p:sp>
      <p:sp>
        <p:nvSpPr>
          <p:cNvPr id="1674245" name="Text Box 5"/>
          <p:cNvSpPr txBox="1">
            <a:spLocks noChangeArrowheads="1"/>
          </p:cNvSpPr>
          <p:nvPr/>
        </p:nvSpPr>
        <p:spPr bwMode="auto">
          <a:xfrm>
            <a:off x="0" y="2057400"/>
            <a:ext cx="133223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Mighty    is      our   Lord                            Ruler       of      every---thing</a:t>
            </a:r>
          </a:p>
        </p:txBody>
      </p:sp>
      <p:sp>
        <p:nvSpPr>
          <p:cNvPr id="1674246" name="Text Box 6"/>
          <p:cNvSpPr txBox="1">
            <a:spLocks noChangeArrowheads="1"/>
          </p:cNvSpPr>
          <p:nvPr/>
        </p:nvSpPr>
        <p:spPr bwMode="auto">
          <a:xfrm>
            <a:off x="0" y="3886200"/>
            <a:ext cx="133223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His Name is higher,        higher than any other      name</a:t>
            </a:r>
          </a:p>
        </p:txBody>
      </p:sp>
      <p:sp>
        <p:nvSpPr>
          <p:cNvPr id="1674247" name="Text Box 7"/>
          <p:cNvSpPr txBox="1">
            <a:spLocks noChangeArrowheads="1"/>
          </p:cNvSpPr>
          <p:nvPr/>
        </p:nvSpPr>
        <p:spPr bwMode="auto">
          <a:xfrm>
            <a:off x="0" y="4876800"/>
            <a:ext cx="133223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His power is greater     He has created every-------thing</a:t>
            </a:r>
          </a:p>
        </p:txBody>
      </p:sp>
      <p:sp>
        <p:nvSpPr>
          <p:cNvPr id="1674248" name="Text Box 8"/>
          <p:cNvSpPr txBox="1">
            <a:spLocks noChangeArrowheads="1"/>
          </p:cNvSpPr>
          <p:nvPr/>
        </p:nvSpPr>
        <p:spPr bwMode="auto">
          <a:xfrm>
            <a:off x="23813" y="873125"/>
            <a:ext cx="5969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</a:rPr>
              <a:t>Bb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49" name="Text Box 9"/>
          <p:cNvSpPr txBox="1">
            <a:spLocks noChangeArrowheads="1"/>
          </p:cNvSpPr>
          <p:nvPr/>
        </p:nvSpPr>
        <p:spPr bwMode="auto">
          <a:xfrm>
            <a:off x="673100" y="881063"/>
            <a:ext cx="823913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</a:rPr>
              <a:t>Bb/D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50" name="Text Box 10"/>
          <p:cNvSpPr txBox="1">
            <a:spLocks noChangeArrowheads="1"/>
          </p:cNvSpPr>
          <p:nvPr/>
        </p:nvSpPr>
        <p:spPr bwMode="auto">
          <a:xfrm>
            <a:off x="1998663" y="873125"/>
            <a:ext cx="6921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</a:rPr>
              <a:t>Eb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51" name="Text Box 11"/>
          <p:cNvSpPr txBox="1">
            <a:spLocks noChangeArrowheads="1"/>
          </p:cNvSpPr>
          <p:nvPr/>
        </p:nvSpPr>
        <p:spPr bwMode="auto">
          <a:xfrm>
            <a:off x="2741613" y="904875"/>
            <a:ext cx="75406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</a:rPr>
              <a:t>Eb</a:t>
            </a:r>
            <a:r>
              <a:rPr lang="en-US" sz="2000" b="1" dirty="0">
                <a:solidFill>
                  <a:srgbClr val="FF0000"/>
                </a:solidFill>
              </a:rPr>
              <a:t>/F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57" name="Text Box 17"/>
          <p:cNvSpPr txBox="1">
            <a:spLocks noChangeArrowheads="1"/>
          </p:cNvSpPr>
          <p:nvPr/>
        </p:nvSpPr>
        <p:spPr bwMode="auto">
          <a:xfrm>
            <a:off x="1298575" y="3533775"/>
            <a:ext cx="700088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</a:rPr>
              <a:t>Ab2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58" name="Text Box 18"/>
          <p:cNvSpPr txBox="1">
            <a:spLocks noChangeArrowheads="1"/>
          </p:cNvSpPr>
          <p:nvPr/>
        </p:nvSpPr>
        <p:spPr bwMode="auto">
          <a:xfrm>
            <a:off x="2533650" y="3533775"/>
            <a:ext cx="534988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</a:rPr>
              <a:t>Eb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59" name="Text Box 19"/>
          <p:cNvSpPr txBox="1">
            <a:spLocks noChangeArrowheads="1"/>
          </p:cNvSpPr>
          <p:nvPr/>
        </p:nvSpPr>
        <p:spPr bwMode="auto">
          <a:xfrm>
            <a:off x="4092575" y="3532188"/>
            <a:ext cx="8858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</a:rPr>
              <a:t>Eb</a:t>
            </a:r>
            <a:r>
              <a:rPr lang="en-US" sz="2000" b="1" dirty="0">
                <a:solidFill>
                  <a:srgbClr val="FF0000"/>
                </a:solidFill>
              </a:rPr>
              <a:t>/Bb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60" name="Text Box 20"/>
          <p:cNvSpPr txBox="1">
            <a:spLocks noChangeArrowheads="1"/>
          </p:cNvSpPr>
          <p:nvPr/>
        </p:nvSpPr>
        <p:spPr bwMode="auto">
          <a:xfrm>
            <a:off x="5105400" y="3513138"/>
            <a:ext cx="5207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</a:rPr>
              <a:t>Bb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62" name="Text Box 22"/>
          <p:cNvSpPr txBox="1">
            <a:spLocks noChangeArrowheads="1"/>
          </p:cNvSpPr>
          <p:nvPr/>
        </p:nvSpPr>
        <p:spPr bwMode="auto">
          <a:xfrm>
            <a:off x="1389063" y="4533900"/>
            <a:ext cx="736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</a:rPr>
              <a:t>Ab2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63" name="Text Box 23"/>
          <p:cNvSpPr txBox="1">
            <a:spLocks noChangeArrowheads="1"/>
          </p:cNvSpPr>
          <p:nvPr/>
        </p:nvSpPr>
        <p:spPr bwMode="auto">
          <a:xfrm>
            <a:off x="2230438" y="4546600"/>
            <a:ext cx="838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</a:rPr>
              <a:t>Eb</a:t>
            </a:r>
            <a:r>
              <a:rPr lang="en-US" sz="2000" b="1" dirty="0">
                <a:solidFill>
                  <a:srgbClr val="FF0000"/>
                </a:solidFill>
              </a:rPr>
              <a:t>/G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64" name="Text Box 24"/>
          <p:cNvSpPr txBox="1">
            <a:spLocks noChangeArrowheads="1"/>
          </p:cNvSpPr>
          <p:nvPr/>
        </p:nvSpPr>
        <p:spPr bwMode="auto">
          <a:xfrm>
            <a:off x="5133975" y="4538663"/>
            <a:ext cx="4603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</a:rPr>
              <a:t>F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65" name="Text Box 25"/>
          <p:cNvSpPr txBox="1">
            <a:spLocks noChangeArrowheads="1"/>
          </p:cNvSpPr>
          <p:nvPr/>
        </p:nvSpPr>
        <p:spPr bwMode="auto">
          <a:xfrm>
            <a:off x="3525838" y="898525"/>
            <a:ext cx="573087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</a:rPr>
              <a:t>F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67" name="Text Box 27"/>
          <p:cNvSpPr txBox="1">
            <a:spLocks noChangeArrowheads="1"/>
          </p:cNvSpPr>
          <p:nvPr/>
        </p:nvSpPr>
        <p:spPr bwMode="auto">
          <a:xfrm>
            <a:off x="23813" y="1720850"/>
            <a:ext cx="5969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</a:rPr>
              <a:t>Bb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68" name="Text Box 28"/>
          <p:cNvSpPr txBox="1">
            <a:spLocks noChangeArrowheads="1"/>
          </p:cNvSpPr>
          <p:nvPr/>
        </p:nvSpPr>
        <p:spPr bwMode="auto">
          <a:xfrm>
            <a:off x="754063" y="1708150"/>
            <a:ext cx="7747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</a:rPr>
              <a:t>Bb/D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69" name="Text Box 29"/>
          <p:cNvSpPr txBox="1">
            <a:spLocks noChangeArrowheads="1"/>
          </p:cNvSpPr>
          <p:nvPr/>
        </p:nvSpPr>
        <p:spPr bwMode="auto">
          <a:xfrm>
            <a:off x="2125663" y="1730375"/>
            <a:ext cx="60166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</a:rPr>
              <a:t>Gm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70" name="Text Box 30"/>
          <p:cNvSpPr txBox="1">
            <a:spLocks noChangeArrowheads="1"/>
          </p:cNvSpPr>
          <p:nvPr/>
        </p:nvSpPr>
        <p:spPr bwMode="auto">
          <a:xfrm>
            <a:off x="2908300" y="1730375"/>
            <a:ext cx="658813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</a:rPr>
              <a:t>F/G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71" name="Text Box 31"/>
          <p:cNvSpPr txBox="1">
            <a:spLocks noChangeArrowheads="1"/>
          </p:cNvSpPr>
          <p:nvPr/>
        </p:nvSpPr>
        <p:spPr bwMode="auto">
          <a:xfrm>
            <a:off x="4411663" y="1719263"/>
            <a:ext cx="750887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</a:rPr>
              <a:t>Cm7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72" name="Text Box 32"/>
          <p:cNvSpPr txBox="1">
            <a:spLocks noChangeArrowheads="1"/>
          </p:cNvSpPr>
          <p:nvPr/>
        </p:nvSpPr>
        <p:spPr bwMode="auto">
          <a:xfrm>
            <a:off x="5233988" y="1728788"/>
            <a:ext cx="7207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</a:rPr>
              <a:t>Eb</a:t>
            </a:r>
            <a:r>
              <a:rPr lang="en-US" sz="2000" b="1" dirty="0">
                <a:solidFill>
                  <a:srgbClr val="FF0000"/>
                </a:solidFill>
              </a:rPr>
              <a:t>/F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73" name="Text Box 33"/>
          <p:cNvSpPr txBox="1">
            <a:spLocks noChangeArrowheads="1"/>
          </p:cNvSpPr>
          <p:nvPr/>
        </p:nvSpPr>
        <p:spPr bwMode="auto">
          <a:xfrm>
            <a:off x="6096000" y="1730375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</a:rPr>
              <a:t>F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74" name="Text Box 34"/>
          <p:cNvSpPr txBox="1">
            <a:spLocks noChangeArrowheads="1"/>
          </p:cNvSpPr>
          <p:nvPr/>
        </p:nvSpPr>
        <p:spPr bwMode="auto">
          <a:xfrm>
            <a:off x="6858000" y="1708150"/>
            <a:ext cx="533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</a:rPr>
              <a:t>Bb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75" name="Text Box 35"/>
          <p:cNvSpPr txBox="1">
            <a:spLocks noChangeArrowheads="1"/>
          </p:cNvSpPr>
          <p:nvPr/>
        </p:nvSpPr>
        <p:spPr bwMode="auto">
          <a:xfrm>
            <a:off x="3613150" y="1719263"/>
            <a:ext cx="657225" cy="401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</a:rPr>
              <a:t>Gm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4277" name="Text Box 37"/>
          <p:cNvSpPr txBox="1">
            <a:spLocks noChangeArrowheads="1"/>
          </p:cNvSpPr>
          <p:nvPr/>
        </p:nvSpPr>
        <p:spPr bwMode="auto">
          <a:xfrm>
            <a:off x="3686175" y="4552950"/>
            <a:ext cx="1166813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</a:rPr>
              <a:t>Ebmaj7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4270375" y="898525"/>
            <a:ext cx="538163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</a:rPr>
              <a:t>Bb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5238750" y="885825"/>
            <a:ext cx="7747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</a:rPr>
              <a:t>Bb/D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6" name="Text Box 10"/>
          <p:cNvSpPr txBox="1">
            <a:spLocks noChangeArrowheads="1"/>
          </p:cNvSpPr>
          <p:nvPr/>
        </p:nvSpPr>
        <p:spPr bwMode="auto">
          <a:xfrm>
            <a:off x="6354763" y="908050"/>
            <a:ext cx="568325" cy="401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</a:rPr>
              <a:t>Eb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7" name="Text Box 11"/>
          <p:cNvSpPr txBox="1">
            <a:spLocks noChangeArrowheads="1"/>
          </p:cNvSpPr>
          <p:nvPr/>
        </p:nvSpPr>
        <p:spPr bwMode="auto">
          <a:xfrm>
            <a:off x="7180263" y="908050"/>
            <a:ext cx="820737" cy="4016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 err="1">
                <a:solidFill>
                  <a:srgbClr val="FF0000"/>
                </a:solidFill>
              </a:rPr>
              <a:t>Eb</a:t>
            </a:r>
            <a:r>
              <a:rPr lang="en-US" sz="2000" b="1" dirty="0">
                <a:solidFill>
                  <a:srgbClr val="FF0000"/>
                </a:solidFill>
              </a:rPr>
              <a:t>/F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8" name="Text Box 25"/>
          <p:cNvSpPr txBox="1">
            <a:spLocks noChangeArrowheads="1"/>
          </p:cNvSpPr>
          <p:nvPr/>
        </p:nvSpPr>
        <p:spPr bwMode="auto">
          <a:xfrm>
            <a:off x="8186738" y="898525"/>
            <a:ext cx="42386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</a:rPr>
              <a:t>F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9" name="Text Box 11"/>
          <p:cNvSpPr txBox="1">
            <a:spLocks noChangeArrowheads="1"/>
          </p:cNvSpPr>
          <p:nvPr/>
        </p:nvSpPr>
        <p:spPr bwMode="auto">
          <a:xfrm>
            <a:off x="7704138" y="104775"/>
            <a:ext cx="140176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200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ID</a:t>
            </a:r>
            <a:r>
              <a:rPr lang="en-US" sz="2000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 1</a:t>
            </a:r>
            <a:endParaRPr lang="en-US" sz="2000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7657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0" y="2428875"/>
            <a:ext cx="9144000" cy="1781175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051" name="Rectangle 1"/>
          <p:cNvSpPr>
            <a:spLocks noChangeArrowheads="1"/>
          </p:cNvSpPr>
          <p:nvPr/>
        </p:nvSpPr>
        <p:spPr bwMode="auto">
          <a:xfrm>
            <a:off x="-17463" y="609600"/>
            <a:ext cx="9161463" cy="1819275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1905000" y="893763"/>
            <a:ext cx="6477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F/C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6256338" y="893763"/>
            <a:ext cx="3429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6276975" y="1655763"/>
            <a:ext cx="3429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en-US" sz="1800" b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1943100" y="1655763"/>
            <a:ext cx="609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F/C</a:t>
            </a: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5187950" y="1655763"/>
            <a:ext cx="617538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F/C</a:t>
            </a: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4114800" y="1666875"/>
            <a:ext cx="762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Bb/C</a:t>
            </a: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76200" y="904875"/>
            <a:ext cx="381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4017963" y="893763"/>
            <a:ext cx="76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Bb/C</a:t>
            </a: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5091113" y="904875"/>
            <a:ext cx="6096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F/C</a:t>
            </a: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76200" y="1655763"/>
            <a:ext cx="3429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31750" y="1147763"/>
            <a:ext cx="9144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40000"/>
              </a:lnSpc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Great and Mighty is He                          Great and Mighty is He</a:t>
            </a: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-17463" y="1905000"/>
            <a:ext cx="9144001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40000"/>
              </a:lnSpc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Clothed in glory   arrayed in splendor    Great and Mighty is He </a:t>
            </a: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0" y="38100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 He has redeemed our lives  And He reigns on high...</a:t>
            </a: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1588" y="30480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us lift His Name on high    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Cele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</a:t>
            </a:r>
            <a:r>
              <a:rPr lang="en-US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brate</a:t>
            </a:r>
            <a:r>
              <a:rPr lang="en-US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His grace</a:t>
            </a: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23813" y="2678113"/>
            <a:ext cx="5334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747713" y="2678113"/>
            <a:ext cx="304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2552700" y="2706688"/>
            <a:ext cx="304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3200400" y="2706688"/>
            <a:ext cx="5334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3924300" y="2706688"/>
            <a:ext cx="304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4938713" y="2706688"/>
            <a:ext cx="304800" cy="368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76200" y="3448050"/>
            <a:ext cx="5334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800100" y="3448050"/>
            <a:ext cx="3048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25" name="Text Box 6"/>
          <p:cNvSpPr txBox="1">
            <a:spLocks noChangeArrowheads="1"/>
          </p:cNvSpPr>
          <p:nvPr/>
        </p:nvSpPr>
        <p:spPr bwMode="auto">
          <a:xfrm>
            <a:off x="1752600" y="3440113"/>
            <a:ext cx="304800" cy="369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4140200" y="3505200"/>
            <a:ext cx="5334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Bb</a:t>
            </a: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5140325" y="3505200"/>
            <a:ext cx="342900" cy="369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endParaRPr lang="en-US" sz="1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77" name="Rectangle 4"/>
          <p:cNvSpPr>
            <a:spLocks noChangeArrowheads="1"/>
          </p:cNvSpPr>
          <p:nvPr/>
        </p:nvSpPr>
        <p:spPr bwMode="auto">
          <a:xfrm>
            <a:off x="1588" y="0"/>
            <a:ext cx="9124950" cy="609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64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302" name="Rectangle 38"/>
          <p:cNvSpPr>
            <a:spLocks noChangeArrowheads="1"/>
          </p:cNvSpPr>
          <p:nvPr/>
        </p:nvSpPr>
        <p:spPr bwMode="auto">
          <a:xfrm>
            <a:off x="0" y="1905000"/>
            <a:ext cx="9144000" cy="1828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675301" name="Rectangle 37"/>
          <p:cNvSpPr>
            <a:spLocks noChangeArrowheads="1"/>
          </p:cNvSpPr>
          <p:nvPr/>
        </p:nvSpPr>
        <p:spPr bwMode="auto">
          <a:xfrm>
            <a:off x="0" y="0"/>
            <a:ext cx="9144000" cy="1905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675268" name="Text Box 4"/>
          <p:cNvSpPr txBox="1">
            <a:spLocks noChangeArrowheads="1"/>
          </p:cNvSpPr>
          <p:nvPr/>
        </p:nvSpPr>
        <p:spPr bwMode="auto">
          <a:xfrm>
            <a:off x="0" y="6096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smtClean="0">
                <a:solidFill>
                  <a:srgbClr val="FFFFFF"/>
                </a:solidFill>
              </a:rPr>
              <a:t>Nobody like Jesus, you won’t ever find            Nobody Like Jesus, you won’t ever,  ever,  ever  find</a:t>
            </a:r>
          </a:p>
        </p:txBody>
      </p:sp>
      <p:sp>
        <p:nvSpPr>
          <p:cNvPr id="1675271" name="Text Box 7"/>
          <p:cNvSpPr txBox="1">
            <a:spLocks noChangeArrowheads="1"/>
          </p:cNvSpPr>
          <p:nvPr/>
        </p:nvSpPr>
        <p:spPr bwMode="auto">
          <a:xfrm>
            <a:off x="0" y="12954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smtClean="0">
                <a:solidFill>
                  <a:srgbClr val="FFFFFF"/>
                </a:solidFill>
              </a:rPr>
              <a:t>He’s the same yesterday, and forever        Nobody like Jesus   you won’t ever, ever, ever find</a:t>
            </a:r>
          </a:p>
        </p:txBody>
      </p:sp>
      <p:sp>
        <p:nvSpPr>
          <p:cNvPr id="1675274" name="Text Box 10"/>
          <p:cNvSpPr txBox="1">
            <a:spLocks noChangeArrowheads="1"/>
          </p:cNvSpPr>
          <p:nvPr/>
        </p:nvSpPr>
        <p:spPr bwMode="auto">
          <a:xfrm>
            <a:off x="533400" y="3048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75" name="Text Box 11"/>
          <p:cNvSpPr txBox="1">
            <a:spLocks noChangeArrowheads="1"/>
          </p:cNvSpPr>
          <p:nvPr/>
        </p:nvSpPr>
        <p:spPr bwMode="auto">
          <a:xfrm>
            <a:off x="2057400" y="3048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76" name="Text Box 12"/>
          <p:cNvSpPr txBox="1">
            <a:spLocks noChangeArrowheads="1"/>
          </p:cNvSpPr>
          <p:nvPr/>
        </p:nvSpPr>
        <p:spPr bwMode="auto">
          <a:xfrm>
            <a:off x="4267200" y="3048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77" name="Text Box 13"/>
          <p:cNvSpPr txBox="1">
            <a:spLocks noChangeArrowheads="1"/>
          </p:cNvSpPr>
          <p:nvPr/>
        </p:nvSpPr>
        <p:spPr bwMode="auto">
          <a:xfrm>
            <a:off x="5943600" y="3048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78" name="Text Box 14"/>
          <p:cNvSpPr txBox="1">
            <a:spLocks noChangeArrowheads="1"/>
          </p:cNvSpPr>
          <p:nvPr/>
        </p:nvSpPr>
        <p:spPr bwMode="auto">
          <a:xfrm>
            <a:off x="8077200" y="3048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79" name="Text Box 15"/>
          <p:cNvSpPr txBox="1">
            <a:spLocks noChangeArrowheads="1"/>
          </p:cNvSpPr>
          <p:nvPr/>
        </p:nvSpPr>
        <p:spPr bwMode="auto">
          <a:xfrm>
            <a:off x="2819400" y="9906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80" name="Text Box 16"/>
          <p:cNvSpPr txBox="1">
            <a:spLocks noChangeArrowheads="1"/>
          </p:cNvSpPr>
          <p:nvPr/>
        </p:nvSpPr>
        <p:spPr bwMode="auto">
          <a:xfrm>
            <a:off x="4191000" y="9906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81" name="Text Box 17"/>
          <p:cNvSpPr txBox="1">
            <a:spLocks noChangeArrowheads="1"/>
          </p:cNvSpPr>
          <p:nvPr/>
        </p:nvSpPr>
        <p:spPr bwMode="auto">
          <a:xfrm>
            <a:off x="5791200" y="9906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82" name="Text Box 18"/>
          <p:cNvSpPr txBox="1">
            <a:spLocks noChangeArrowheads="1"/>
          </p:cNvSpPr>
          <p:nvPr/>
        </p:nvSpPr>
        <p:spPr bwMode="auto">
          <a:xfrm>
            <a:off x="685800" y="9906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86" name="Text Box 22"/>
          <p:cNvSpPr txBox="1">
            <a:spLocks noChangeArrowheads="1"/>
          </p:cNvSpPr>
          <p:nvPr/>
        </p:nvSpPr>
        <p:spPr bwMode="auto">
          <a:xfrm>
            <a:off x="8001000" y="9906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87" name="Text Box 23"/>
          <p:cNvSpPr txBox="1">
            <a:spLocks noChangeArrowheads="1"/>
          </p:cNvSpPr>
          <p:nvPr/>
        </p:nvSpPr>
        <p:spPr bwMode="auto">
          <a:xfrm>
            <a:off x="0" y="24384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smtClean="0">
                <a:solidFill>
                  <a:srgbClr val="FFFFFF"/>
                </a:solidFill>
              </a:rPr>
              <a:t>You can search high and low           It doesn’t matter where you go</a:t>
            </a:r>
          </a:p>
        </p:txBody>
      </p:sp>
      <p:sp>
        <p:nvSpPr>
          <p:cNvPr id="1675288" name="Text Box 24"/>
          <p:cNvSpPr txBox="1">
            <a:spLocks noChangeArrowheads="1"/>
          </p:cNvSpPr>
          <p:nvPr/>
        </p:nvSpPr>
        <p:spPr bwMode="auto">
          <a:xfrm>
            <a:off x="0" y="32004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smtClean="0">
                <a:solidFill>
                  <a:srgbClr val="FFFFFF"/>
                </a:solidFill>
              </a:rPr>
              <a:t>You won’t ever find                  Find nobody like the Lord</a:t>
            </a:r>
          </a:p>
        </p:txBody>
      </p:sp>
      <p:sp>
        <p:nvSpPr>
          <p:cNvPr id="1675289" name="Text Box 25"/>
          <p:cNvSpPr txBox="1">
            <a:spLocks noChangeArrowheads="1"/>
          </p:cNvSpPr>
          <p:nvPr/>
        </p:nvSpPr>
        <p:spPr bwMode="auto">
          <a:xfrm>
            <a:off x="0" y="44196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smtClean="0">
                <a:solidFill>
                  <a:srgbClr val="FFFFFF"/>
                </a:solidFill>
              </a:rPr>
              <a:t>Jesus,  Jesus                     </a:t>
            </a:r>
          </a:p>
        </p:txBody>
      </p:sp>
      <p:sp>
        <p:nvSpPr>
          <p:cNvPr id="1675290" name="Text Box 26"/>
          <p:cNvSpPr txBox="1">
            <a:spLocks noChangeArrowheads="1"/>
          </p:cNvSpPr>
          <p:nvPr/>
        </p:nvSpPr>
        <p:spPr bwMode="auto">
          <a:xfrm>
            <a:off x="0" y="5181600"/>
            <a:ext cx="9144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smtClean="0">
                <a:solidFill>
                  <a:srgbClr val="FFFFFF"/>
                </a:solidFill>
              </a:rPr>
              <a:t>Nobody like Jesus              You won’t ever, ever, ever find                     </a:t>
            </a:r>
          </a:p>
        </p:txBody>
      </p:sp>
      <p:sp>
        <p:nvSpPr>
          <p:cNvPr id="1675291" name="Text Box 27"/>
          <p:cNvSpPr txBox="1">
            <a:spLocks noChangeArrowheads="1"/>
          </p:cNvSpPr>
          <p:nvPr/>
        </p:nvSpPr>
        <p:spPr bwMode="auto">
          <a:xfrm>
            <a:off x="1828800" y="21336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2" name="Text Box 28"/>
          <p:cNvSpPr txBox="1">
            <a:spLocks noChangeArrowheads="1"/>
          </p:cNvSpPr>
          <p:nvPr/>
        </p:nvSpPr>
        <p:spPr bwMode="auto">
          <a:xfrm>
            <a:off x="4724400" y="21336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3" name="Text Box 29"/>
          <p:cNvSpPr txBox="1">
            <a:spLocks noChangeArrowheads="1"/>
          </p:cNvSpPr>
          <p:nvPr/>
        </p:nvSpPr>
        <p:spPr bwMode="auto">
          <a:xfrm>
            <a:off x="2133600" y="28956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4" name="Text Box 30"/>
          <p:cNvSpPr txBox="1">
            <a:spLocks noChangeArrowheads="1"/>
          </p:cNvSpPr>
          <p:nvPr/>
        </p:nvSpPr>
        <p:spPr bwMode="auto">
          <a:xfrm>
            <a:off x="4724400" y="28956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5" name="Text Box 31"/>
          <p:cNvSpPr txBox="1">
            <a:spLocks noChangeArrowheads="1"/>
          </p:cNvSpPr>
          <p:nvPr/>
        </p:nvSpPr>
        <p:spPr bwMode="auto">
          <a:xfrm>
            <a:off x="6477000" y="28956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6" name="Text Box 32"/>
          <p:cNvSpPr txBox="1">
            <a:spLocks noChangeArrowheads="1"/>
          </p:cNvSpPr>
          <p:nvPr/>
        </p:nvSpPr>
        <p:spPr bwMode="auto">
          <a:xfrm>
            <a:off x="4038600" y="4114800"/>
            <a:ext cx="4572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7" name="Text Box 33"/>
          <p:cNvSpPr txBox="1">
            <a:spLocks noChangeArrowheads="1"/>
          </p:cNvSpPr>
          <p:nvPr/>
        </p:nvSpPr>
        <p:spPr bwMode="auto">
          <a:xfrm>
            <a:off x="4648200" y="41148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8" name="Text Box 34"/>
          <p:cNvSpPr txBox="1">
            <a:spLocks noChangeArrowheads="1"/>
          </p:cNvSpPr>
          <p:nvPr/>
        </p:nvSpPr>
        <p:spPr bwMode="auto">
          <a:xfrm>
            <a:off x="2209800" y="4876800"/>
            <a:ext cx="6096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299" name="Text Box 35"/>
          <p:cNvSpPr txBox="1">
            <a:spLocks noChangeArrowheads="1"/>
          </p:cNvSpPr>
          <p:nvPr/>
        </p:nvSpPr>
        <p:spPr bwMode="auto">
          <a:xfrm>
            <a:off x="4343400" y="4876800"/>
            <a:ext cx="685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5300" name="Text Box 36"/>
          <p:cNvSpPr txBox="1">
            <a:spLocks noChangeArrowheads="1"/>
          </p:cNvSpPr>
          <p:nvPr/>
        </p:nvSpPr>
        <p:spPr bwMode="auto">
          <a:xfrm>
            <a:off x="6477000" y="4876800"/>
            <a:ext cx="5334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60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8711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3856038"/>
            <a:ext cx="9144000" cy="3001962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051" name="Rectangle 1"/>
          <p:cNvSpPr>
            <a:spLocks noChangeArrowheads="1"/>
          </p:cNvSpPr>
          <p:nvPr/>
        </p:nvSpPr>
        <p:spPr bwMode="auto">
          <a:xfrm>
            <a:off x="0" y="0"/>
            <a:ext cx="9144000" cy="3856038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686530" name="Text Box 2"/>
          <p:cNvSpPr txBox="1">
            <a:spLocks noChangeArrowheads="1"/>
          </p:cNvSpPr>
          <p:nvPr/>
        </p:nvSpPr>
        <p:spPr bwMode="auto">
          <a:xfrm>
            <a:off x="0" y="3810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just came to tell you   Lord I love You</a:t>
            </a:r>
          </a:p>
        </p:txBody>
      </p:sp>
      <p:sp>
        <p:nvSpPr>
          <p:cNvPr id="1686531" name="Text Box 3"/>
          <p:cNvSpPr txBox="1">
            <a:spLocks noChangeArrowheads="1"/>
          </p:cNvSpPr>
          <p:nvPr/>
        </p:nvSpPr>
        <p:spPr bwMode="auto">
          <a:xfrm>
            <a:off x="0" y="22860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just came to tell you      Lord You’re Holy</a:t>
            </a:r>
          </a:p>
        </p:txBody>
      </p:sp>
      <p:sp>
        <p:nvSpPr>
          <p:cNvPr id="1686532" name="Text Box 4"/>
          <p:cNvSpPr txBox="1">
            <a:spLocks noChangeArrowheads="1"/>
          </p:cNvSpPr>
          <p:nvPr/>
        </p:nvSpPr>
        <p:spPr bwMode="auto">
          <a:xfrm>
            <a:off x="0" y="12954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just came to tell you   You’re worthy of my Praise</a:t>
            </a:r>
          </a:p>
        </p:txBody>
      </p:sp>
      <p:sp>
        <p:nvSpPr>
          <p:cNvPr id="1686533" name="Text Box 5"/>
          <p:cNvSpPr txBox="1">
            <a:spLocks noChangeArrowheads="1"/>
          </p:cNvSpPr>
          <p:nvPr/>
        </p:nvSpPr>
        <p:spPr bwMode="auto">
          <a:xfrm>
            <a:off x="0" y="32766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just came to say</a:t>
            </a:r>
          </a:p>
        </p:txBody>
      </p:sp>
      <p:sp>
        <p:nvSpPr>
          <p:cNvPr id="1686537" name="Text Box 9"/>
          <p:cNvSpPr txBox="1">
            <a:spLocks noChangeArrowheads="1"/>
          </p:cNvSpPr>
          <p:nvPr/>
        </p:nvSpPr>
        <p:spPr bwMode="auto">
          <a:xfrm>
            <a:off x="2209800" y="0"/>
            <a:ext cx="457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38" name="Text Box 10"/>
          <p:cNvSpPr txBox="1">
            <a:spLocks noChangeArrowheads="1"/>
          </p:cNvSpPr>
          <p:nvPr/>
        </p:nvSpPr>
        <p:spPr bwMode="auto">
          <a:xfrm>
            <a:off x="3505200" y="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39" name="Text Box 11"/>
          <p:cNvSpPr txBox="1">
            <a:spLocks noChangeArrowheads="1"/>
          </p:cNvSpPr>
          <p:nvPr/>
        </p:nvSpPr>
        <p:spPr bwMode="auto">
          <a:xfrm>
            <a:off x="5029200" y="0"/>
            <a:ext cx="762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86540" name="Text Box 12"/>
          <p:cNvSpPr txBox="1">
            <a:spLocks noChangeArrowheads="1"/>
          </p:cNvSpPr>
          <p:nvPr/>
        </p:nvSpPr>
        <p:spPr bwMode="auto">
          <a:xfrm>
            <a:off x="6934200" y="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41" name="Text Box 13"/>
          <p:cNvSpPr txBox="1">
            <a:spLocks noChangeArrowheads="1"/>
          </p:cNvSpPr>
          <p:nvPr/>
        </p:nvSpPr>
        <p:spPr bwMode="auto">
          <a:xfrm>
            <a:off x="304800" y="914400"/>
            <a:ext cx="457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42" name="Text Box 14"/>
          <p:cNvSpPr txBox="1">
            <a:spLocks noChangeArrowheads="1"/>
          </p:cNvSpPr>
          <p:nvPr/>
        </p:nvSpPr>
        <p:spPr bwMode="auto">
          <a:xfrm>
            <a:off x="2438400" y="9144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43" name="Text Box 15"/>
          <p:cNvSpPr txBox="1">
            <a:spLocks noChangeArrowheads="1"/>
          </p:cNvSpPr>
          <p:nvPr/>
        </p:nvSpPr>
        <p:spPr bwMode="auto">
          <a:xfrm>
            <a:off x="4038600" y="914400"/>
            <a:ext cx="762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44" name="Text Box 16"/>
          <p:cNvSpPr txBox="1">
            <a:spLocks noChangeArrowheads="1"/>
          </p:cNvSpPr>
          <p:nvPr/>
        </p:nvSpPr>
        <p:spPr bwMode="auto">
          <a:xfrm>
            <a:off x="7772400" y="914400"/>
            <a:ext cx="13716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Gsus G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45" name="Text Box 17"/>
          <p:cNvSpPr txBox="1">
            <a:spLocks noChangeArrowheads="1"/>
          </p:cNvSpPr>
          <p:nvPr/>
        </p:nvSpPr>
        <p:spPr bwMode="auto">
          <a:xfrm>
            <a:off x="609600" y="1905000"/>
            <a:ext cx="457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46" name="Text Box 18"/>
          <p:cNvSpPr txBox="1">
            <a:spLocks noChangeArrowheads="1"/>
          </p:cNvSpPr>
          <p:nvPr/>
        </p:nvSpPr>
        <p:spPr bwMode="auto">
          <a:xfrm>
            <a:off x="2438400" y="19050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47" name="Text Box 19"/>
          <p:cNvSpPr txBox="1">
            <a:spLocks noChangeArrowheads="1"/>
          </p:cNvSpPr>
          <p:nvPr/>
        </p:nvSpPr>
        <p:spPr bwMode="auto">
          <a:xfrm>
            <a:off x="6096000" y="1905000"/>
            <a:ext cx="5334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86548" name="Text Box 20"/>
          <p:cNvSpPr txBox="1">
            <a:spLocks noChangeArrowheads="1"/>
          </p:cNvSpPr>
          <p:nvPr/>
        </p:nvSpPr>
        <p:spPr bwMode="auto">
          <a:xfrm>
            <a:off x="7391400" y="1905000"/>
            <a:ext cx="457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49" name="Text Box 21"/>
          <p:cNvSpPr txBox="1">
            <a:spLocks noChangeArrowheads="1"/>
          </p:cNvSpPr>
          <p:nvPr/>
        </p:nvSpPr>
        <p:spPr bwMode="auto">
          <a:xfrm>
            <a:off x="2971800" y="2895600"/>
            <a:ext cx="457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50" name="Text Box 22"/>
          <p:cNvSpPr txBox="1">
            <a:spLocks noChangeArrowheads="1"/>
          </p:cNvSpPr>
          <p:nvPr/>
        </p:nvSpPr>
        <p:spPr bwMode="auto">
          <a:xfrm>
            <a:off x="4038600" y="2895600"/>
            <a:ext cx="762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51" name="Text Box 23"/>
          <p:cNvSpPr txBox="1">
            <a:spLocks noChangeArrowheads="1"/>
          </p:cNvSpPr>
          <p:nvPr/>
        </p:nvSpPr>
        <p:spPr bwMode="auto">
          <a:xfrm>
            <a:off x="5105400" y="2895600"/>
            <a:ext cx="14478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Gsus G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52" name="Text Box 24"/>
          <p:cNvSpPr txBox="1">
            <a:spLocks noChangeArrowheads="1"/>
          </p:cNvSpPr>
          <p:nvPr/>
        </p:nvSpPr>
        <p:spPr bwMode="auto">
          <a:xfrm>
            <a:off x="5867400" y="0"/>
            <a:ext cx="5334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53" name="Text Box 25"/>
          <p:cNvSpPr txBox="1">
            <a:spLocks noChangeArrowheads="1"/>
          </p:cNvSpPr>
          <p:nvPr/>
        </p:nvSpPr>
        <p:spPr bwMode="auto">
          <a:xfrm>
            <a:off x="6248400" y="0"/>
            <a:ext cx="5334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86554" name="Text Box 26"/>
          <p:cNvSpPr txBox="1">
            <a:spLocks noChangeArrowheads="1"/>
          </p:cNvSpPr>
          <p:nvPr/>
        </p:nvSpPr>
        <p:spPr bwMode="auto">
          <a:xfrm>
            <a:off x="4876800" y="1905000"/>
            <a:ext cx="762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86555" name="Text Box 27"/>
          <p:cNvSpPr txBox="1">
            <a:spLocks noChangeArrowheads="1"/>
          </p:cNvSpPr>
          <p:nvPr/>
        </p:nvSpPr>
        <p:spPr bwMode="auto">
          <a:xfrm>
            <a:off x="-38100" y="4313238"/>
            <a:ext cx="9144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Love You     You’re Holy  </a:t>
            </a:r>
          </a:p>
        </p:txBody>
      </p:sp>
      <p:sp>
        <p:nvSpPr>
          <p:cNvPr id="1686556" name="Text Box 28"/>
          <p:cNvSpPr txBox="1">
            <a:spLocks noChangeArrowheads="1"/>
          </p:cNvSpPr>
          <p:nvPr/>
        </p:nvSpPr>
        <p:spPr bwMode="auto">
          <a:xfrm>
            <a:off x="-4763" y="5273675"/>
            <a:ext cx="9144001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You’re Worthy of my praise  </a:t>
            </a:r>
          </a:p>
        </p:txBody>
      </p:sp>
      <p:sp>
        <p:nvSpPr>
          <p:cNvPr id="1686557" name="Text Box 29"/>
          <p:cNvSpPr txBox="1">
            <a:spLocks noChangeArrowheads="1"/>
          </p:cNvSpPr>
          <p:nvPr/>
        </p:nvSpPr>
        <p:spPr bwMode="auto">
          <a:xfrm>
            <a:off x="2324100" y="3856038"/>
            <a:ext cx="1295400" cy="5794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Fmaj7 </a:t>
            </a: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86558" name="Text Box 30"/>
          <p:cNvSpPr txBox="1">
            <a:spLocks noChangeArrowheads="1"/>
          </p:cNvSpPr>
          <p:nvPr/>
        </p:nvSpPr>
        <p:spPr bwMode="auto">
          <a:xfrm>
            <a:off x="5905500" y="3932238"/>
            <a:ext cx="838200" cy="5191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59" name="Text Box 31"/>
          <p:cNvSpPr txBox="1">
            <a:spLocks noChangeArrowheads="1"/>
          </p:cNvSpPr>
          <p:nvPr/>
        </p:nvSpPr>
        <p:spPr bwMode="auto">
          <a:xfrm>
            <a:off x="3348038" y="4892675"/>
            <a:ext cx="762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60" name="Text Box 32"/>
          <p:cNvSpPr txBox="1">
            <a:spLocks noChangeArrowheads="1"/>
          </p:cNvSpPr>
          <p:nvPr/>
        </p:nvSpPr>
        <p:spPr bwMode="auto">
          <a:xfrm>
            <a:off x="5938838" y="4892675"/>
            <a:ext cx="762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61" name="Text Box 33"/>
          <p:cNvSpPr txBox="1">
            <a:spLocks noChangeArrowheads="1"/>
          </p:cNvSpPr>
          <p:nvPr/>
        </p:nvSpPr>
        <p:spPr bwMode="auto">
          <a:xfrm>
            <a:off x="7005638" y="4892675"/>
            <a:ext cx="457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686562" name="Text Box 34"/>
          <p:cNvSpPr txBox="1">
            <a:spLocks noChangeArrowheads="1"/>
          </p:cNvSpPr>
          <p:nvPr/>
        </p:nvSpPr>
        <p:spPr bwMode="auto">
          <a:xfrm>
            <a:off x="0" y="6278563"/>
            <a:ext cx="9144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just came to say  (2x’s only)</a:t>
            </a:r>
          </a:p>
        </p:txBody>
      </p:sp>
      <p:sp>
        <p:nvSpPr>
          <p:cNvPr id="1686563" name="Text Box 35"/>
          <p:cNvSpPr txBox="1">
            <a:spLocks noChangeArrowheads="1"/>
          </p:cNvSpPr>
          <p:nvPr/>
        </p:nvSpPr>
        <p:spPr bwMode="auto">
          <a:xfrm>
            <a:off x="1981200" y="5867400"/>
            <a:ext cx="3505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  Em  F F#dim  G</a:t>
            </a:r>
            <a:r>
              <a:rPr lang="en-US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203003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7"/>
          <p:cNvSpPr>
            <a:spLocks noChangeArrowheads="1"/>
          </p:cNvSpPr>
          <p:nvPr/>
        </p:nvSpPr>
        <p:spPr bwMode="auto">
          <a:xfrm>
            <a:off x="-38100" y="3943350"/>
            <a:ext cx="9163050" cy="1695450"/>
          </a:xfrm>
          <a:prstGeom prst="rect">
            <a:avLst/>
          </a:prstGeom>
          <a:solidFill>
            <a:srgbClr val="2828A4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51" name="Rectangle 56"/>
          <p:cNvSpPr>
            <a:spLocks noChangeArrowheads="1"/>
          </p:cNvSpPr>
          <p:nvPr/>
        </p:nvSpPr>
        <p:spPr bwMode="auto">
          <a:xfrm>
            <a:off x="-28575" y="2305050"/>
            <a:ext cx="9153525" cy="16383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-28575" y="733425"/>
            <a:ext cx="9153525" cy="1571625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9050" y="119062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As the deer </a:t>
            </a:r>
            <a:r>
              <a:rPr lang="en-US" sz="20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panteth</a:t>
            </a: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for the water so my soul </a:t>
            </a:r>
            <a:r>
              <a:rPr lang="en-US" sz="20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longeth</a:t>
            </a: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after thee 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-19050" y="19050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alone are my hearts desire And I long to worship Thee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-28575" y="2771775"/>
            <a:ext cx="91535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alone are my strength my shield ,    to You     alone may my spirit  yield</a:t>
            </a: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-28575" y="3543300"/>
            <a:ext cx="91535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  alone are my hearts   desire  and   I   long   to   worship    Thee</a:t>
            </a: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-19050" y="885825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752475" y="885825"/>
            <a:ext cx="685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1981200" y="885825"/>
            <a:ext cx="762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</a:t>
            </a: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2905125" y="866775"/>
            <a:ext cx="7715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</a:t>
            </a: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4443413" y="885825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5772150" y="885825"/>
            <a:ext cx="381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6305550" y="866775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09" name="Text Box 17"/>
          <p:cNvSpPr txBox="1">
            <a:spLocks noChangeArrowheads="1"/>
          </p:cNvSpPr>
          <p:nvPr/>
        </p:nvSpPr>
        <p:spPr bwMode="auto">
          <a:xfrm>
            <a:off x="-19050" y="1590675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10" name="Text Box 18"/>
          <p:cNvSpPr txBox="1">
            <a:spLocks noChangeArrowheads="1"/>
          </p:cNvSpPr>
          <p:nvPr/>
        </p:nvSpPr>
        <p:spPr bwMode="auto">
          <a:xfrm>
            <a:off x="566738" y="1590675"/>
            <a:ext cx="6953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1981200" y="1590675"/>
            <a:ext cx="7429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</a:t>
            </a:r>
          </a:p>
        </p:txBody>
      </p:sp>
      <p:sp>
        <p:nvSpPr>
          <p:cNvPr id="1672212" name="Text Box 20"/>
          <p:cNvSpPr txBox="1">
            <a:spLocks noChangeArrowheads="1"/>
          </p:cNvSpPr>
          <p:nvPr/>
        </p:nvSpPr>
        <p:spPr bwMode="auto">
          <a:xfrm>
            <a:off x="2819400" y="1581150"/>
            <a:ext cx="7239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</a:t>
            </a:r>
          </a:p>
        </p:txBody>
      </p:sp>
      <p:sp>
        <p:nvSpPr>
          <p:cNvPr id="1672213" name="Text Box 21"/>
          <p:cNvSpPr txBox="1">
            <a:spLocks noChangeArrowheads="1"/>
          </p:cNvSpPr>
          <p:nvPr/>
        </p:nvSpPr>
        <p:spPr bwMode="auto">
          <a:xfrm>
            <a:off x="4152900" y="1590675"/>
            <a:ext cx="338138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4962525" y="1581150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215" name="Text Box 23"/>
          <p:cNvSpPr txBox="1">
            <a:spLocks noChangeArrowheads="1"/>
          </p:cNvSpPr>
          <p:nvPr/>
        </p:nvSpPr>
        <p:spPr bwMode="auto">
          <a:xfrm>
            <a:off x="5905500" y="1590675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16" name="Text Box 24"/>
          <p:cNvSpPr txBox="1">
            <a:spLocks noChangeArrowheads="1"/>
          </p:cNvSpPr>
          <p:nvPr/>
        </p:nvSpPr>
        <p:spPr bwMode="auto">
          <a:xfrm>
            <a:off x="-19050" y="2409825"/>
            <a:ext cx="762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</a:t>
            </a:r>
          </a:p>
        </p:txBody>
      </p:sp>
      <p:sp>
        <p:nvSpPr>
          <p:cNvPr id="1672217" name="Text Box 25"/>
          <p:cNvSpPr txBox="1">
            <a:spLocks noChangeArrowheads="1"/>
          </p:cNvSpPr>
          <p:nvPr/>
        </p:nvSpPr>
        <p:spPr bwMode="auto">
          <a:xfrm>
            <a:off x="2076450" y="2419350"/>
            <a:ext cx="3841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2218" name="Text Box 26"/>
          <p:cNvSpPr txBox="1">
            <a:spLocks noChangeArrowheads="1"/>
          </p:cNvSpPr>
          <p:nvPr/>
        </p:nvSpPr>
        <p:spPr bwMode="auto">
          <a:xfrm>
            <a:off x="3446463" y="2400300"/>
            <a:ext cx="3841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19" name="Text Box 27"/>
          <p:cNvSpPr txBox="1">
            <a:spLocks noChangeArrowheads="1"/>
          </p:cNvSpPr>
          <p:nvPr/>
        </p:nvSpPr>
        <p:spPr bwMode="auto">
          <a:xfrm>
            <a:off x="4443413" y="2419350"/>
            <a:ext cx="719137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</a:t>
            </a:r>
          </a:p>
        </p:txBody>
      </p:sp>
      <p:sp>
        <p:nvSpPr>
          <p:cNvPr id="1672220" name="Text Box 28"/>
          <p:cNvSpPr txBox="1">
            <a:spLocks noChangeArrowheads="1"/>
          </p:cNvSpPr>
          <p:nvPr/>
        </p:nvSpPr>
        <p:spPr bwMode="auto">
          <a:xfrm>
            <a:off x="5305425" y="2419350"/>
            <a:ext cx="9620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Dm7/C</a:t>
            </a:r>
          </a:p>
        </p:txBody>
      </p:sp>
      <p:sp>
        <p:nvSpPr>
          <p:cNvPr id="1672221" name="Text Box 29"/>
          <p:cNvSpPr txBox="1">
            <a:spLocks noChangeArrowheads="1"/>
          </p:cNvSpPr>
          <p:nvPr/>
        </p:nvSpPr>
        <p:spPr bwMode="auto">
          <a:xfrm>
            <a:off x="6991350" y="2419350"/>
            <a:ext cx="3841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2222" name="Text Box 30"/>
          <p:cNvSpPr txBox="1">
            <a:spLocks noChangeArrowheads="1"/>
          </p:cNvSpPr>
          <p:nvPr/>
        </p:nvSpPr>
        <p:spPr bwMode="auto">
          <a:xfrm>
            <a:off x="7750175" y="2419350"/>
            <a:ext cx="3841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</a:p>
        </p:txBody>
      </p:sp>
      <p:sp>
        <p:nvSpPr>
          <p:cNvPr id="1672223" name="Text Box 31"/>
          <p:cNvSpPr txBox="1">
            <a:spLocks noChangeArrowheads="1"/>
          </p:cNvSpPr>
          <p:nvPr/>
        </p:nvSpPr>
        <p:spPr bwMode="auto">
          <a:xfrm>
            <a:off x="-38100" y="3181350"/>
            <a:ext cx="373063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672224" name="Text Box 32"/>
          <p:cNvSpPr txBox="1">
            <a:spLocks noChangeArrowheads="1"/>
          </p:cNvSpPr>
          <p:nvPr/>
        </p:nvSpPr>
        <p:spPr bwMode="auto">
          <a:xfrm>
            <a:off x="642938" y="3200400"/>
            <a:ext cx="6762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1672225" name="Text Box 33"/>
          <p:cNvSpPr txBox="1">
            <a:spLocks noChangeArrowheads="1"/>
          </p:cNvSpPr>
          <p:nvPr/>
        </p:nvSpPr>
        <p:spPr bwMode="auto">
          <a:xfrm>
            <a:off x="2032000" y="3209925"/>
            <a:ext cx="7207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</a:t>
            </a:r>
          </a:p>
        </p:txBody>
      </p:sp>
      <p:sp>
        <p:nvSpPr>
          <p:cNvPr id="1672226" name="Text Box 34"/>
          <p:cNvSpPr txBox="1">
            <a:spLocks noChangeArrowheads="1"/>
          </p:cNvSpPr>
          <p:nvPr/>
        </p:nvSpPr>
        <p:spPr bwMode="auto">
          <a:xfrm>
            <a:off x="2932113" y="3200400"/>
            <a:ext cx="744537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</a:t>
            </a:r>
          </a:p>
        </p:txBody>
      </p:sp>
      <p:sp>
        <p:nvSpPr>
          <p:cNvPr id="1672227" name="Text Box 35"/>
          <p:cNvSpPr txBox="1">
            <a:spLocks noChangeArrowheads="1"/>
          </p:cNvSpPr>
          <p:nvPr/>
        </p:nvSpPr>
        <p:spPr bwMode="auto">
          <a:xfrm>
            <a:off x="4705350" y="3171825"/>
            <a:ext cx="373063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672228" name="Text Box 36"/>
          <p:cNvSpPr txBox="1">
            <a:spLocks noChangeArrowheads="1"/>
          </p:cNvSpPr>
          <p:nvPr/>
        </p:nvSpPr>
        <p:spPr bwMode="auto">
          <a:xfrm>
            <a:off x="5786438" y="3209925"/>
            <a:ext cx="373062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672229" name="Text Box 37"/>
          <p:cNvSpPr txBox="1">
            <a:spLocks noChangeArrowheads="1"/>
          </p:cNvSpPr>
          <p:nvPr/>
        </p:nvSpPr>
        <p:spPr bwMode="auto">
          <a:xfrm>
            <a:off x="6953250" y="3171825"/>
            <a:ext cx="373063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-19050" y="441007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You’re my friend and You are my Brother even though You are the King</a:t>
            </a:r>
          </a:p>
        </p:txBody>
      </p:sp>
      <p:sp>
        <p:nvSpPr>
          <p:cNvPr id="39" name="Text Box 5"/>
          <p:cNvSpPr txBox="1">
            <a:spLocks noChangeArrowheads="1"/>
          </p:cNvSpPr>
          <p:nvPr/>
        </p:nvSpPr>
        <p:spPr bwMode="auto">
          <a:xfrm>
            <a:off x="-19050" y="512445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want You more than gold and silver so much more than anything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" name="Text Box 10"/>
          <p:cNvSpPr txBox="1">
            <a:spLocks noChangeArrowheads="1"/>
          </p:cNvSpPr>
          <p:nvPr/>
        </p:nvSpPr>
        <p:spPr bwMode="auto">
          <a:xfrm>
            <a:off x="-19050" y="4105275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41" name="Text Box 11"/>
          <p:cNvSpPr txBox="1">
            <a:spLocks noChangeArrowheads="1"/>
          </p:cNvSpPr>
          <p:nvPr/>
        </p:nvSpPr>
        <p:spPr bwMode="auto">
          <a:xfrm>
            <a:off x="1262063" y="4076700"/>
            <a:ext cx="685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42" name="Text Box 12"/>
          <p:cNvSpPr txBox="1">
            <a:spLocks noChangeArrowheads="1"/>
          </p:cNvSpPr>
          <p:nvPr/>
        </p:nvSpPr>
        <p:spPr bwMode="auto">
          <a:xfrm>
            <a:off x="2771775" y="4067175"/>
            <a:ext cx="760413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</a:t>
            </a:r>
          </a:p>
        </p:txBody>
      </p:sp>
      <p:sp>
        <p:nvSpPr>
          <p:cNvPr id="43" name="Text Box 13"/>
          <p:cNvSpPr txBox="1">
            <a:spLocks noChangeArrowheads="1"/>
          </p:cNvSpPr>
          <p:nvPr/>
        </p:nvSpPr>
        <p:spPr bwMode="auto">
          <a:xfrm>
            <a:off x="3781425" y="4076700"/>
            <a:ext cx="7715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</a:t>
            </a:r>
          </a:p>
        </p:txBody>
      </p:sp>
      <p:sp>
        <p:nvSpPr>
          <p:cNvPr id="44" name="Text Box 14"/>
          <p:cNvSpPr txBox="1">
            <a:spLocks noChangeArrowheads="1"/>
          </p:cNvSpPr>
          <p:nvPr/>
        </p:nvSpPr>
        <p:spPr bwMode="auto">
          <a:xfrm>
            <a:off x="5195888" y="4076700"/>
            <a:ext cx="37147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45" name="Text Box 15"/>
          <p:cNvSpPr txBox="1">
            <a:spLocks noChangeArrowheads="1"/>
          </p:cNvSpPr>
          <p:nvPr/>
        </p:nvSpPr>
        <p:spPr bwMode="auto">
          <a:xfrm>
            <a:off x="6572250" y="4076700"/>
            <a:ext cx="381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46" name="Text Box 16"/>
          <p:cNvSpPr txBox="1">
            <a:spLocks noChangeArrowheads="1"/>
          </p:cNvSpPr>
          <p:nvPr/>
        </p:nvSpPr>
        <p:spPr bwMode="auto">
          <a:xfrm>
            <a:off x="7375525" y="4076700"/>
            <a:ext cx="3048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47" name="Text Box 17"/>
          <p:cNvSpPr txBox="1">
            <a:spLocks noChangeArrowheads="1"/>
          </p:cNvSpPr>
          <p:nvPr/>
        </p:nvSpPr>
        <p:spPr bwMode="auto">
          <a:xfrm>
            <a:off x="-19050" y="4810125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48" name="Text Box 18"/>
          <p:cNvSpPr txBox="1">
            <a:spLocks noChangeArrowheads="1"/>
          </p:cNvSpPr>
          <p:nvPr/>
        </p:nvSpPr>
        <p:spPr bwMode="auto">
          <a:xfrm>
            <a:off x="642938" y="4810125"/>
            <a:ext cx="695325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49" name="Text Box 19"/>
          <p:cNvSpPr txBox="1">
            <a:spLocks noChangeArrowheads="1"/>
          </p:cNvSpPr>
          <p:nvPr/>
        </p:nvSpPr>
        <p:spPr bwMode="auto">
          <a:xfrm>
            <a:off x="2362200" y="4810125"/>
            <a:ext cx="74295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Am7</a:t>
            </a:r>
          </a:p>
        </p:txBody>
      </p:sp>
      <p:sp>
        <p:nvSpPr>
          <p:cNvPr id="50" name="Text Box 20"/>
          <p:cNvSpPr txBox="1">
            <a:spLocks noChangeArrowheads="1"/>
          </p:cNvSpPr>
          <p:nvPr/>
        </p:nvSpPr>
        <p:spPr bwMode="auto">
          <a:xfrm>
            <a:off x="3429000" y="4810125"/>
            <a:ext cx="7239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Dm7</a:t>
            </a:r>
          </a:p>
        </p:txBody>
      </p:sp>
      <p:sp>
        <p:nvSpPr>
          <p:cNvPr id="51" name="Text Box 21"/>
          <p:cNvSpPr txBox="1">
            <a:spLocks noChangeArrowheads="1"/>
          </p:cNvSpPr>
          <p:nvPr/>
        </p:nvSpPr>
        <p:spPr bwMode="auto">
          <a:xfrm>
            <a:off x="5119688" y="4810125"/>
            <a:ext cx="338137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52" name="Text Box 22"/>
          <p:cNvSpPr txBox="1">
            <a:spLocks noChangeArrowheads="1"/>
          </p:cNvSpPr>
          <p:nvPr/>
        </p:nvSpPr>
        <p:spPr bwMode="auto">
          <a:xfrm>
            <a:off x="6216650" y="4800600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53" name="Text Box 23"/>
          <p:cNvSpPr txBox="1">
            <a:spLocks noChangeArrowheads="1"/>
          </p:cNvSpPr>
          <p:nvPr/>
        </p:nvSpPr>
        <p:spPr bwMode="auto">
          <a:xfrm>
            <a:off x="6726238" y="4800600"/>
            <a:ext cx="457200" cy="400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10691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533400" y="381000"/>
            <a:ext cx="8153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He is able, more than able</a:t>
            </a: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609600" y="1143000"/>
            <a:ext cx="8153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accomplish what concerns me today</a:t>
            </a: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609600" y="1905000"/>
            <a:ext cx="8153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He is able, more than able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304800" y="2743200"/>
            <a:ext cx="8153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handle anything that comes my way</a:t>
            </a: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609600" y="3581400"/>
            <a:ext cx="8153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He is able, more than able</a:t>
            </a: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304800" y="4419600"/>
            <a:ext cx="8153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do much more than I could ever dream</a:t>
            </a: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533400" y="5257800"/>
            <a:ext cx="8153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He is able, more than able</a:t>
            </a:r>
          </a:p>
        </p:txBody>
      </p:sp>
      <p:sp>
        <p:nvSpPr>
          <p:cNvPr id="1672201" name="Text Box 9"/>
          <p:cNvSpPr txBox="1">
            <a:spLocks noChangeArrowheads="1"/>
          </p:cNvSpPr>
          <p:nvPr/>
        </p:nvSpPr>
        <p:spPr bwMode="auto">
          <a:xfrm>
            <a:off x="533400" y="6216650"/>
            <a:ext cx="8153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make me what he wants me to be</a:t>
            </a:r>
          </a:p>
        </p:txBody>
      </p:sp>
      <p:sp>
        <p:nvSpPr>
          <p:cNvPr id="1672202" name="Text Box 10"/>
          <p:cNvSpPr txBox="1">
            <a:spLocks noChangeArrowheads="1"/>
          </p:cNvSpPr>
          <p:nvPr/>
        </p:nvSpPr>
        <p:spPr bwMode="auto">
          <a:xfrm>
            <a:off x="990600" y="0"/>
            <a:ext cx="1219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F/G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3" name="Text Box 11"/>
          <p:cNvSpPr txBox="1">
            <a:spLocks noChangeArrowheads="1"/>
          </p:cNvSpPr>
          <p:nvPr/>
        </p:nvSpPr>
        <p:spPr bwMode="auto">
          <a:xfrm>
            <a:off x="3200400" y="0"/>
            <a:ext cx="6096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4" name="Text Box 12"/>
          <p:cNvSpPr txBox="1">
            <a:spLocks noChangeArrowheads="1"/>
          </p:cNvSpPr>
          <p:nvPr/>
        </p:nvSpPr>
        <p:spPr bwMode="auto">
          <a:xfrm>
            <a:off x="4114800" y="0"/>
            <a:ext cx="10668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G/B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5" name="Text Box 13"/>
          <p:cNvSpPr txBox="1">
            <a:spLocks noChangeArrowheads="1"/>
          </p:cNvSpPr>
          <p:nvPr/>
        </p:nvSpPr>
        <p:spPr bwMode="auto">
          <a:xfrm>
            <a:off x="5943600" y="0"/>
            <a:ext cx="29718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Dm/A Am Em/G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6" name="Text Box 14"/>
          <p:cNvSpPr txBox="1">
            <a:spLocks noChangeArrowheads="1"/>
          </p:cNvSpPr>
          <p:nvPr/>
        </p:nvSpPr>
        <p:spPr bwMode="auto">
          <a:xfrm>
            <a:off x="1981200" y="838200"/>
            <a:ext cx="6096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7" name="Text Box 15"/>
          <p:cNvSpPr txBox="1">
            <a:spLocks noChangeArrowheads="1"/>
          </p:cNvSpPr>
          <p:nvPr/>
        </p:nvSpPr>
        <p:spPr bwMode="auto">
          <a:xfrm>
            <a:off x="4876800" y="8382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Dm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8" name="Text Box 16"/>
          <p:cNvSpPr txBox="1">
            <a:spLocks noChangeArrowheads="1"/>
          </p:cNvSpPr>
          <p:nvPr/>
        </p:nvSpPr>
        <p:spPr bwMode="auto">
          <a:xfrm>
            <a:off x="6553200" y="838200"/>
            <a:ext cx="762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C/F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09" name="Text Box 17"/>
          <p:cNvSpPr txBox="1">
            <a:spLocks noChangeArrowheads="1"/>
          </p:cNvSpPr>
          <p:nvPr/>
        </p:nvSpPr>
        <p:spPr bwMode="auto">
          <a:xfrm>
            <a:off x="7239000" y="838200"/>
            <a:ext cx="1905000" cy="488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C/G Gsus G</a:t>
            </a:r>
          </a:p>
        </p:txBody>
      </p:sp>
      <p:sp>
        <p:nvSpPr>
          <p:cNvPr id="1672210" name="Text Box 18"/>
          <p:cNvSpPr txBox="1">
            <a:spLocks noChangeArrowheads="1"/>
          </p:cNvSpPr>
          <p:nvPr/>
        </p:nvSpPr>
        <p:spPr bwMode="auto">
          <a:xfrm>
            <a:off x="1066800" y="1600200"/>
            <a:ext cx="914400" cy="488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F/G</a:t>
            </a:r>
          </a:p>
        </p:txBody>
      </p:sp>
      <p:sp>
        <p:nvSpPr>
          <p:cNvPr id="1672211" name="Text Box 19"/>
          <p:cNvSpPr txBox="1">
            <a:spLocks noChangeArrowheads="1"/>
          </p:cNvSpPr>
          <p:nvPr/>
        </p:nvSpPr>
        <p:spPr bwMode="auto">
          <a:xfrm>
            <a:off x="3048000" y="1600200"/>
            <a:ext cx="914400" cy="488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</a:p>
        </p:txBody>
      </p:sp>
      <p:sp>
        <p:nvSpPr>
          <p:cNvPr id="1672212" name="Text Box 20"/>
          <p:cNvSpPr txBox="1">
            <a:spLocks noChangeArrowheads="1"/>
          </p:cNvSpPr>
          <p:nvPr/>
        </p:nvSpPr>
        <p:spPr bwMode="auto">
          <a:xfrm>
            <a:off x="4191000" y="1600200"/>
            <a:ext cx="914400" cy="488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Em7</a:t>
            </a:r>
          </a:p>
        </p:txBody>
      </p:sp>
      <p:sp>
        <p:nvSpPr>
          <p:cNvPr id="1672213" name="Text Box 21"/>
          <p:cNvSpPr txBox="1">
            <a:spLocks noChangeArrowheads="1"/>
          </p:cNvSpPr>
          <p:nvPr/>
        </p:nvSpPr>
        <p:spPr bwMode="auto">
          <a:xfrm>
            <a:off x="6096000" y="1600200"/>
            <a:ext cx="914400" cy="488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Am7</a:t>
            </a:r>
          </a:p>
        </p:txBody>
      </p:sp>
      <p:sp>
        <p:nvSpPr>
          <p:cNvPr id="1672214" name="Text Box 22"/>
          <p:cNvSpPr txBox="1">
            <a:spLocks noChangeArrowheads="1"/>
          </p:cNvSpPr>
          <p:nvPr/>
        </p:nvSpPr>
        <p:spPr bwMode="auto">
          <a:xfrm>
            <a:off x="7162800" y="1600200"/>
            <a:ext cx="1219200" cy="488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Em7/A</a:t>
            </a:r>
          </a:p>
        </p:txBody>
      </p:sp>
      <p:sp>
        <p:nvSpPr>
          <p:cNvPr id="1672215" name="Text Box 23"/>
          <p:cNvSpPr txBox="1">
            <a:spLocks noChangeArrowheads="1"/>
          </p:cNvSpPr>
          <p:nvPr/>
        </p:nvSpPr>
        <p:spPr bwMode="auto">
          <a:xfrm>
            <a:off x="1447800" y="2362200"/>
            <a:ext cx="1371600" cy="488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Bbmaj7</a:t>
            </a:r>
          </a:p>
        </p:txBody>
      </p:sp>
      <p:sp>
        <p:nvSpPr>
          <p:cNvPr id="1672216" name="Text Box 24"/>
          <p:cNvSpPr txBox="1">
            <a:spLocks noChangeArrowheads="1"/>
          </p:cNvSpPr>
          <p:nvPr/>
        </p:nvSpPr>
        <p:spPr bwMode="auto">
          <a:xfrm>
            <a:off x="3352800" y="23622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Dm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17" name="Text Box 25"/>
          <p:cNvSpPr txBox="1">
            <a:spLocks noChangeArrowheads="1"/>
          </p:cNvSpPr>
          <p:nvPr/>
        </p:nvSpPr>
        <p:spPr bwMode="auto">
          <a:xfrm>
            <a:off x="6781800" y="2362200"/>
            <a:ext cx="2362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Gsus G7/F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18" name="Text Box 26"/>
          <p:cNvSpPr txBox="1">
            <a:spLocks noChangeArrowheads="1"/>
          </p:cNvSpPr>
          <p:nvPr/>
        </p:nvSpPr>
        <p:spPr bwMode="auto">
          <a:xfrm>
            <a:off x="3276600" y="3276600"/>
            <a:ext cx="838200" cy="488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C/E</a:t>
            </a:r>
          </a:p>
        </p:txBody>
      </p:sp>
      <p:sp>
        <p:nvSpPr>
          <p:cNvPr id="1672219" name="Text Box 27"/>
          <p:cNvSpPr txBox="1">
            <a:spLocks noChangeArrowheads="1"/>
          </p:cNvSpPr>
          <p:nvPr/>
        </p:nvSpPr>
        <p:spPr bwMode="auto">
          <a:xfrm>
            <a:off x="4419600" y="3276600"/>
            <a:ext cx="838200" cy="488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E7</a:t>
            </a:r>
          </a:p>
        </p:txBody>
      </p:sp>
      <p:sp>
        <p:nvSpPr>
          <p:cNvPr id="1672220" name="Text Box 28"/>
          <p:cNvSpPr txBox="1">
            <a:spLocks noChangeArrowheads="1"/>
          </p:cNvSpPr>
          <p:nvPr/>
        </p:nvSpPr>
        <p:spPr bwMode="auto">
          <a:xfrm>
            <a:off x="6248400" y="3276600"/>
            <a:ext cx="2514600" cy="488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 Fmaj7/E Dm7</a:t>
            </a:r>
          </a:p>
        </p:txBody>
      </p:sp>
      <p:sp>
        <p:nvSpPr>
          <p:cNvPr id="1672221" name="Text Box 29"/>
          <p:cNvSpPr txBox="1">
            <a:spLocks noChangeArrowheads="1"/>
          </p:cNvSpPr>
          <p:nvPr/>
        </p:nvSpPr>
        <p:spPr bwMode="auto">
          <a:xfrm>
            <a:off x="838200" y="4038600"/>
            <a:ext cx="838200" cy="488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C/G</a:t>
            </a:r>
          </a:p>
        </p:txBody>
      </p:sp>
      <p:sp>
        <p:nvSpPr>
          <p:cNvPr id="1672222" name="Text Box 30"/>
          <p:cNvSpPr txBox="1">
            <a:spLocks noChangeArrowheads="1"/>
          </p:cNvSpPr>
          <p:nvPr/>
        </p:nvSpPr>
        <p:spPr bwMode="auto">
          <a:xfrm>
            <a:off x="4114800" y="4038600"/>
            <a:ext cx="1295400" cy="488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E7/G#</a:t>
            </a:r>
          </a:p>
        </p:txBody>
      </p:sp>
      <p:sp>
        <p:nvSpPr>
          <p:cNvPr id="1672223" name="Text Box 31"/>
          <p:cNvSpPr txBox="1">
            <a:spLocks noChangeArrowheads="1"/>
          </p:cNvSpPr>
          <p:nvPr/>
        </p:nvSpPr>
        <p:spPr bwMode="auto">
          <a:xfrm>
            <a:off x="6934200" y="4038600"/>
            <a:ext cx="2209800" cy="488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Am7 Fm6/Ab</a:t>
            </a:r>
          </a:p>
        </p:txBody>
      </p:sp>
      <p:sp>
        <p:nvSpPr>
          <p:cNvPr id="1672224" name="Text Box 32"/>
          <p:cNvSpPr txBox="1">
            <a:spLocks noChangeArrowheads="1"/>
          </p:cNvSpPr>
          <p:nvPr/>
        </p:nvSpPr>
        <p:spPr bwMode="auto">
          <a:xfrm>
            <a:off x="3048000" y="4953000"/>
            <a:ext cx="1143000" cy="488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C2/G</a:t>
            </a:r>
          </a:p>
        </p:txBody>
      </p:sp>
      <p:sp>
        <p:nvSpPr>
          <p:cNvPr id="1672225" name="Text Box 33"/>
          <p:cNvSpPr txBox="1">
            <a:spLocks noChangeArrowheads="1"/>
          </p:cNvSpPr>
          <p:nvPr/>
        </p:nvSpPr>
        <p:spPr bwMode="auto">
          <a:xfrm>
            <a:off x="4267200" y="4953000"/>
            <a:ext cx="914400" cy="488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Em7</a:t>
            </a:r>
          </a:p>
        </p:txBody>
      </p:sp>
      <p:sp>
        <p:nvSpPr>
          <p:cNvPr id="1672226" name="Text Box 34"/>
          <p:cNvSpPr txBox="1">
            <a:spLocks noChangeArrowheads="1"/>
          </p:cNvSpPr>
          <p:nvPr/>
        </p:nvSpPr>
        <p:spPr bwMode="auto">
          <a:xfrm>
            <a:off x="6019800" y="4876800"/>
            <a:ext cx="28194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Dm/A Am Am7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27" name="Text Box 35"/>
          <p:cNvSpPr txBox="1">
            <a:spLocks noChangeArrowheads="1"/>
          </p:cNvSpPr>
          <p:nvPr/>
        </p:nvSpPr>
        <p:spPr bwMode="auto">
          <a:xfrm>
            <a:off x="1905000" y="5791200"/>
            <a:ext cx="8382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Dm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28" name="Text Box 36"/>
          <p:cNvSpPr txBox="1">
            <a:spLocks noChangeArrowheads="1"/>
          </p:cNvSpPr>
          <p:nvPr/>
        </p:nvSpPr>
        <p:spPr bwMode="auto">
          <a:xfrm>
            <a:off x="4953000" y="5867400"/>
            <a:ext cx="1524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Dm7/G</a:t>
            </a:r>
            <a:endParaRPr lang="en-US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229" name="Text Box 37"/>
          <p:cNvSpPr txBox="1">
            <a:spLocks noChangeArrowheads="1"/>
          </p:cNvSpPr>
          <p:nvPr/>
        </p:nvSpPr>
        <p:spPr bwMode="auto">
          <a:xfrm>
            <a:off x="7467600" y="5867400"/>
            <a:ext cx="914400" cy="488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39895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Open Door</a:t>
            </a:r>
            <a:endParaRPr lang="en-US" sz="40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Song ID: 0190 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Q:\webroot\img\icons\speaker.gif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 bwMode="auto">
          <a:xfrm>
            <a:off x="0" y="3037702"/>
            <a:ext cx="9144000" cy="3238500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0" y="876300"/>
            <a:ext cx="9144000" cy="2209800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33400" y="1231127"/>
            <a:ext cx="800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4000" kern="0">
                <a:solidFill>
                  <a:srgbClr val="FFFFFF"/>
                </a:solidFill>
              </a:rPr>
              <a:t>Let’s make our hearts an open door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066800" y="3440927"/>
            <a:ext cx="6781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4000" kern="0">
                <a:solidFill>
                  <a:srgbClr val="FFFFFF"/>
                </a:solidFill>
              </a:rPr>
              <a:t>God’s kingdom will grow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1447800" y="4507727"/>
            <a:ext cx="6324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4000" kern="0">
                <a:solidFill>
                  <a:srgbClr val="FFFFFF"/>
                </a:solidFill>
              </a:rPr>
              <a:t>like it never has before,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0" y="5574527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4000" kern="0" dirty="0">
                <a:solidFill>
                  <a:srgbClr val="FFFFFF"/>
                </a:solidFill>
              </a:rPr>
              <a:t>When we make our hearts an open door</a:t>
            </a: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838200" y="850127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G11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133600" y="926327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4267200" y="926327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6019800" y="926327"/>
            <a:ext cx="2286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F/A  G/B  C</a:t>
            </a: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0" y="1840727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1905000" y="1916927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3048000" y="1916927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C/E</a:t>
            </a:r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6096000" y="1916927"/>
            <a:ext cx="12192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D7/F#</a:t>
            </a:r>
          </a:p>
        </p:txBody>
      </p:sp>
      <p:sp>
        <p:nvSpPr>
          <p:cNvPr id="21" name="Text Box 16"/>
          <p:cNvSpPr txBox="1">
            <a:spLocks noChangeArrowheads="1"/>
          </p:cNvSpPr>
          <p:nvPr/>
        </p:nvSpPr>
        <p:spPr bwMode="auto">
          <a:xfrm>
            <a:off x="7543800" y="1916927"/>
            <a:ext cx="12192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G9sus4</a:t>
            </a:r>
          </a:p>
        </p:txBody>
      </p:sp>
      <p:sp>
        <p:nvSpPr>
          <p:cNvPr id="22" name="Text Box 17"/>
          <p:cNvSpPr txBox="1">
            <a:spLocks noChangeArrowheads="1"/>
          </p:cNvSpPr>
          <p:nvPr/>
        </p:nvSpPr>
        <p:spPr bwMode="auto">
          <a:xfrm>
            <a:off x="3200400" y="3059927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</a:p>
        </p:txBody>
      </p:sp>
      <p:sp>
        <p:nvSpPr>
          <p:cNvPr id="23" name="Text Box 18"/>
          <p:cNvSpPr txBox="1">
            <a:spLocks noChangeArrowheads="1"/>
          </p:cNvSpPr>
          <p:nvPr/>
        </p:nvSpPr>
        <p:spPr bwMode="auto">
          <a:xfrm>
            <a:off x="6172200" y="3136127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1752600" y="4126727"/>
            <a:ext cx="14493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Fdim7/G#</a:t>
            </a:r>
          </a:p>
        </p:txBody>
      </p:sp>
      <p:sp>
        <p:nvSpPr>
          <p:cNvPr id="25" name="Text Box 20"/>
          <p:cNvSpPr txBox="1">
            <a:spLocks noChangeArrowheads="1"/>
          </p:cNvSpPr>
          <p:nvPr/>
        </p:nvSpPr>
        <p:spPr bwMode="auto">
          <a:xfrm>
            <a:off x="3505200" y="4202927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</a:p>
        </p:txBody>
      </p:sp>
      <p:sp>
        <p:nvSpPr>
          <p:cNvPr id="26" name="Text Box 21"/>
          <p:cNvSpPr txBox="1">
            <a:spLocks noChangeArrowheads="1"/>
          </p:cNvSpPr>
          <p:nvPr/>
        </p:nvSpPr>
        <p:spPr bwMode="auto">
          <a:xfrm>
            <a:off x="4572000" y="4126727"/>
            <a:ext cx="10668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Am/G</a:t>
            </a:r>
          </a:p>
        </p:txBody>
      </p:sp>
      <p:sp>
        <p:nvSpPr>
          <p:cNvPr id="27" name="Text Box 22"/>
          <p:cNvSpPr txBox="1">
            <a:spLocks noChangeArrowheads="1"/>
          </p:cNvSpPr>
          <p:nvPr/>
        </p:nvSpPr>
        <p:spPr bwMode="auto">
          <a:xfrm>
            <a:off x="381000" y="5117327"/>
            <a:ext cx="14493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Fdim7/D#</a:t>
            </a:r>
          </a:p>
        </p:txBody>
      </p:sp>
      <p:sp>
        <p:nvSpPr>
          <p:cNvPr id="28" name="Text Box 23"/>
          <p:cNvSpPr txBox="1">
            <a:spLocks noChangeArrowheads="1"/>
          </p:cNvSpPr>
          <p:nvPr/>
        </p:nvSpPr>
        <p:spPr bwMode="auto">
          <a:xfrm>
            <a:off x="2743200" y="5193527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C/G</a:t>
            </a:r>
          </a:p>
        </p:txBody>
      </p:sp>
      <p:sp>
        <p:nvSpPr>
          <p:cNvPr id="29" name="Text Box 24"/>
          <p:cNvSpPr txBox="1">
            <a:spLocks noChangeArrowheads="1"/>
          </p:cNvSpPr>
          <p:nvPr/>
        </p:nvSpPr>
        <p:spPr bwMode="auto">
          <a:xfrm>
            <a:off x="4876800" y="5193527"/>
            <a:ext cx="839788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C/A</a:t>
            </a:r>
          </a:p>
        </p:txBody>
      </p:sp>
      <p:sp>
        <p:nvSpPr>
          <p:cNvPr id="30" name="Text Box 25"/>
          <p:cNvSpPr txBox="1">
            <a:spLocks noChangeArrowheads="1"/>
          </p:cNvSpPr>
          <p:nvPr/>
        </p:nvSpPr>
        <p:spPr bwMode="auto">
          <a:xfrm>
            <a:off x="6324600" y="5193527"/>
            <a:ext cx="24384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Dm</a:t>
            </a: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/G  G11  C</a:t>
            </a:r>
          </a:p>
        </p:txBody>
      </p:sp>
      <p:sp>
        <p:nvSpPr>
          <p:cNvPr id="31" name="Text Box 26"/>
          <p:cNvSpPr txBox="1">
            <a:spLocks noChangeArrowheads="1"/>
          </p:cNvSpPr>
          <p:nvPr/>
        </p:nvSpPr>
        <p:spPr bwMode="auto">
          <a:xfrm>
            <a:off x="6172200" y="4202927"/>
            <a:ext cx="10668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Am/F#</a:t>
            </a: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-20782" y="2261904"/>
            <a:ext cx="9156904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4000" kern="0" dirty="0">
                <a:solidFill>
                  <a:srgbClr val="FFFFFF"/>
                </a:solidFill>
              </a:rPr>
              <a:t>Inviting every race embracing rich &amp; Poor</a:t>
            </a:r>
          </a:p>
        </p:txBody>
      </p:sp>
    </p:spTree>
    <p:extLst>
      <p:ext uri="{BB962C8B-B14F-4D97-AF65-F5344CB8AC3E}">
        <p14:creationId xmlns:p14="http://schemas.microsoft.com/office/powerpoint/2010/main" val="231567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3F3F3F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9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0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3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4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13134</TotalTime>
  <Words>714</Words>
  <Application>Microsoft Office PowerPoint</Application>
  <PresentationFormat>On-screen Show (4:3)</PresentationFormat>
  <Paragraphs>264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8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1_Blank Presentation</vt:lpstr>
      <vt:lpstr>9_Blank Presentation</vt:lpstr>
      <vt:lpstr>10_Blank Presentation</vt:lpstr>
      <vt:lpstr>11_Blank Presentation</vt:lpstr>
      <vt:lpstr>Blank Presentation</vt:lpstr>
      <vt:lpstr>2_Blank Presentation</vt:lpstr>
      <vt:lpstr>3_Blank Presentation</vt:lpstr>
      <vt:lpstr>4_Blank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453</cp:revision>
  <dcterms:created xsi:type="dcterms:W3CDTF">2000-04-06T22:37:36Z</dcterms:created>
  <dcterms:modified xsi:type="dcterms:W3CDTF">2012-08-12T13:28:25Z</dcterms:modified>
  <cp:contentStatus/>
</cp:coreProperties>
</file>