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2" r:id="rId2"/>
    <p:sldMasterId id="2147483804" r:id="rId3"/>
    <p:sldMasterId id="2147483816" r:id="rId4"/>
    <p:sldMasterId id="2147483828" r:id="rId5"/>
    <p:sldMasterId id="2147483840" r:id="rId6"/>
    <p:sldMasterId id="2147483852" r:id="rId7"/>
    <p:sldMasterId id="2147483864" r:id="rId8"/>
  </p:sldMasterIdLst>
  <p:notesMasterIdLst>
    <p:notesMasterId r:id="rId17"/>
  </p:notesMasterIdLst>
  <p:sldIdLst>
    <p:sldId id="417" r:id="rId9"/>
    <p:sldId id="416" r:id="rId10"/>
    <p:sldId id="419" r:id="rId11"/>
    <p:sldId id="420" r:id="rId12"/>
    <p:sldId id="418" r:id="rId13"/>
    <p:sldId id="421" r:id="rId14"/>
    <p:sldId id="422" r:id="rId15"/>
    <p:sldId id="40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2EBC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9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2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1CAC8-B01D-4434-85AF-4A9CE9DC09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552CC-0DCC-4D34-A044-7306160D4F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19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299B-B5DC-4A72-8E6E-1643ED832D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00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8FF65-F383-4584-ADA8-0D39265594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25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D38E5-B3C8-4F75-A315-D623D883F0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38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EFBB5-B2DA-45F5-8709-4EB5FF061D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49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7032-5723-410A-8F68-8B0B445A92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96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A70F2-82FA-4DD5-B549-33B9742E3C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96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95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8BC3-AE46-4209-B3BA-AB940DD616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38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680FF-8752-4A05-A486-6F1151769F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3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AE767-B729-4C9E-8F48-8F99F4A931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40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8323B-F53E-4C04-8061-8054F9D939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15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8397B-BA52-42D9-90D0-2B054ADB9D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28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01ED9-0CDA-41A3-A4DF-C4C66D83BA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389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DCD4B-4A83-4F6E-9D3C-AE80390D37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619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5FD9-66A0-4542-BED7-070727440F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377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4C1E8-79E7-40DE-A347-1170DC01DA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57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CAB5C-BD0B-490F-B51D-A1FFE0E54F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1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194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7F224-603D-4568-BA94-A87C672D30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39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8088B-5A2F-4C41-8F1A-5AE715C4B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121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45996-0850-47D1-9B45-F79B1D4D82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5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F118C-A514-4BF8-B12A-36EBFABF57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65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55DC-25D3-4314-B389-A519202A6B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235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A4031-07EE-4395-B436-5D10E8666E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389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4B652-D862-41C0-8374-EB17DA7150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9015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7911-BD44-4E34-96A3-C6E19CCFE4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21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6A9A-3E86-43B4-888C-25276E070B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096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C7EDD-D889-43F3-8440-EDD0AF56DA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6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691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BE08D-D8F9-4EFE-82E1-865F1D76A7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6760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275A-C9F9-42EF-84A5-2076A57A63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255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5DFC9-6DE2-4022-830D-03C2E9A7C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342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E96A9-30EE-4FE5-80A7-6F5C29FB3C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992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919B-1939-4864-B545-E3C4BA7552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878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0B93F-185D-47D7-954F-AF354460E4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34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90FF7-CA07-4259-BBCE-2CFF6AC4A7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776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D0CF-9C81-4B27-BF5F-F8629DE937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776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E7BAB-4A12-4C8B-AB60-72DB9E55BA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281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38EE-BEE1-424D-955A-6FB6641778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2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347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3C9F7-1A58-4A40-A60F-4BA56CC644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227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A635-8DCD-47C6-ACC0-9D6EF623A3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93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9161F-C4BA-48CE-8ABC-8272E5B3E3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369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8AABC-2B96-469D-8E21-5287EA4DE1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568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72857-154D-4A89-9C86-4EE05D9985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008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23CFD-8416-4577-A2AA-4DC411050A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4971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4B01-13FD-4283-9CA2-EEDFC7401B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1464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D485E-9681-4914-BFCF-D7F7B4C774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885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23136-8A2E-4DAC-BEF6-26088CD1C9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258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F660-B2C0-4F96-94B5-D11219560C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4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10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8CA15-8EE3-4270-8299-A2FDB22D6A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990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6FBB1-D56E-4DC6-86F0-E7D3561E33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534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BF734-A1F9-45D4-BFA6-93AF777845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5204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49306-3719-4D16-A327-9C8C273FCE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170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C9F7-E615-4AEE-88A6-F14D3519E8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247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452FE-A2C2-44FA-A619-C2C1080763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532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D3FC4-791E-4357-8ECE-91105CDD38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6586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C711-5B96-41A3-A9D2-BDCAA4EC8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67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B6698-0FFA-4249-8001-5581D9F888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414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C3D1-A031-44D3-99AB-81CCC6651C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8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364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ABBF0-AF82-437B-8261-BF59361820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754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9C405-5BFB-4050-A95C-2A05B8D9E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333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E2FF4-752B-43C8-A98D-C8C161B320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377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96B82-480C-4E82-B787-4B55CA7F5C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988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D647-D8D0-431D-A503-E04F41F057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914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F162-CD1C-412A-B7D9-0AD7C915A8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608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FBC7E-71FA-4094-90A5-EA0AD81C00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735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7190-94B7-473C-90CD-9D59675642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834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358E-901F-48A7-A863-0F60716881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500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90EE5-3168-46F7-9AF4-8A34DE1388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8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824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3AE51-F675-4FCF-BEF2-70781E417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593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45AD-CEF5-4A57-A325-4D75EE75DD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30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44B7-45E3-412E-87C8-AA5F82B6C3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8099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A39C0-171D-4EFE-AD2A-EBA5A51407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540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D1F2-2F8C-4798-846E-6973145C8F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313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33FA-1D8A-4C32-A994-AD06098C75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6286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5041B-C63A-44CB-A97E-7AC66CBCF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447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85E6E-C340-4347-848A-F3B3F14F2C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551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E1498-AE98-4554-A571-6DA7A46482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3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3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765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790E32-CDBC-4999-B29B-CA5C7F3656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0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83CA0F2-0969-441A-98A0-5CDFD4AC5F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8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69CD36-7BBC-4F84-8FD5-981F8B8039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12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9640970-3411-405D-A950-B70060B678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34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93694D-6F04-4E95-87AA-401799A61DF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B72EE6-051C-4B48-BC96-D1DAF3F974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2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841C1B-1EA1-4476-BE5B-DA61502BEE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2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3" Type="http://schemas.openxmlformats.org/officeDocument/2006/relationships/hyperlink" Target="http://dev.agodsendtech.com/mu_chords/quickimages/0/Eb/10/" TargetMode="External"/><Relationship Id="rId7" Type="http://schemas.openxmlformats.org/officeDocument/2006/relationships/hyperlink" Target="http://dev.agodsendtech.com/mu_chords/quickimages/0/C/2/" TargetMode="External"/><Relationship Id="rId2" Type="http://schemas.openxmlformats.org/officeDocument/2006/relationships/hyperlink" Target="http://dev.agodsendtech.com/mu_chords/quickimages/0/G/2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www.nationschurch.org/mu_songs/ppt_helper/1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3"/>
          <p:cNvSpPr>
            <a:spLocks noChangeArrowheads="1"/>
          </p:cNvSpPr>
          <p:nvPr/>
        </p:nvSpPr>
        <p:spPr bwMode="auto">
          <a:xfrm>
            <a:off x="0" y="5029200"/>
            <a:ext cx="9161463" cy="14097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342063" y="5754688"/>
            <a:ext cx="2819400" cy="684212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71513"/>
            <a:ext cx="9144000" cy="14112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0" y="2079625"/>
            <a:ext cx="9161463" cy="29384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9763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come to praise You       I’ve come to lift You Up</a:t>
            </a:r>
            <a:r>
              <a:rPr lang="en-US" sz="2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6827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come to magnify,         Bless Your Ho----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Name</a:t>
            </a:r>
            <a:r>
              <a:rPr lang="en-US" sz="2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17463" y="2408238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Thee O Lord -       with my whole heart</a:t>
            </a:r>
            <a:r>
              <a:rPr lang="en-US" sz="1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1178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show for Thy works  -              my  God</a:t>
            </a:r>
            <a:r>
              <a:rPr lang="en-US" sz="2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9525" y="38877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be glad and rejoice -  in Thee Lord</a:t>
            </a:r>
            <a:r>
              <a:rPr lang="en-US" sz="2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17463" y="46180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  sing  praise to Thy Name</a:t>
            </a:r>
            <a:r>
              <a:rPr lang="en-US" sz="2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167220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67151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1672202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1376363"/>
            <a:ext cx="914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bmaj7</a:t>
            </a:r>
          </a:p>
        </p:txBody>
      </p:sp>
      <p:sp>
        <p:nvSpPr>
          <p:cNvPr id="1672205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76688" y="1344613"/>
            <a:ext cx="495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216" name="Text Box 24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82850" y="4286250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      </a:t>
            </a: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00563" y="1346200"/>
            <a:ext cx="3778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   </a:t>
            </a:r>
          </a:p>
        </p:txBody>
      </p:sp>
      <p:sp>
        <p:nvSpPr>
          <p:cNvPr id="27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46388" y="681038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28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03788" y="134461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29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7463" y="2082800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31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7463" y="353536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32" name="Text Box 8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46388" y="1352550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34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90900" y="1352550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36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84350" y="2079625"/>
            <a:ext cx="914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bmaj7</a:t>
            </a:r>
          </a:p>
        </p:txBody>
      </p:sp>
      <p:sp>
        <p:nvSpPr>
          <p:cNvPr id="38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19275" y="3544888"/>
            <a:ext cx="914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bmaj7</a:t>
            </a:r>
          </a:p>
        </p:txBody>
      </p:sp>
      <p:sp>
        <p:nvSpPr>
          <p:cNvPr id="4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29113" y="2079625"/>
            <a:ext cx="3778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   </a:t>
            </a:r>
          </a:p>
        </p:txBody>
      </p:sp>
      <p:sp>
        <p:nvSpPr>
          <p:cNvPr id="43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100" y="279082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44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3738" y="2790825"/>
            <a:ext cx="914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bmaj7</a:t>
            </a:r>
          </a:p>
        </p:txBody>
      </p:sp>
      <p:sp>
        <p:nvSpPr>
          <p:cNvPr id="4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49750" y="2789238"/>
            <a:ext cx="3778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   </a:t>
            </a:r>
          </a:p>
        </p:txBody>
      </p:sp>
      <p:sp>
        <p:nvSpPr>
          <p:cNvPr id="46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49350" y="4284663"/>
            <a:ext cx="495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71638" y="4286250"/>
            <a:ext cx="3778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   </a:t>
            </a:r>
          </a:p>
        </p:txBody>
      </p:sp>
      <p:sp>
        <p:nvSpPr>
          <p:cNvPr id="49" name="Text Box 8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463" y="4292600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50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61975" y="4292600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2081" name="Rectangle 3"/>
          <p:cNvSpPr>
            <a:spLocks noChangeArrowheads="1"/>
          </p:cNvSpPr>
          <p:nvPr/>
        </p:nvSpPr>
        <p:spPr bwMode="auto">
          <a:xfrm>
            <a:off x="0" y="0"/>
            <a:ext cx="9126538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0" y="5334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come to lift You up       I’ve come to lift You Up</a:t>
            </a:r>
            <a:r>
              <a:rPr lang="en-US" sz="2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0" y="60388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come to lift You up       Oh,   My   Lord Say</a:t>
            </a:r>
            <a:endParaRPr lang="en-US" sz="2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5029200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58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5734050"/>
            <a:ext cx="914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bmaj7</a:t>
            </a:r>
          </a:p>
        </p:txBody>
      </p:sp>
      <p:sp>
        <p:nvSpPr>
          <p:cNvPr id="59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76688" y="5702300"/>
            <a:ext cx="4953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00563" y="5703888"/>
            <a:ext cx="3778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   </a:t>
            </a:r>
          </a:p>
        </p:txBody>
      </p:sp>
      <p:sp>
        <p:nvSpPr>
          <p:cNvPr id="61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46388" y="503713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6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03788" y="5702300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63" name="Text Box 8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46388" y="570865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64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90900" y="570865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6418263" y="6038850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come to lift You up!</a:t>
            </a:r>
            <a:endParaRPr lang="en-US" sz="2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38913" y="5754688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73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08863" y="5754688"/>
            <a:ext cx="914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</a:t>
            </a:r>
            <a:endParaRPr lang="en-US" sz="1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1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8"/>
          <p:cNvSpPr>
            <a:spLocks noChangeArrowheads="1"/>
          </p:cNvSpPr>
          <p:nvPr/>
        </p:nvSpPr>
        <p:spPr bwMode="auto">
          <a:xfrm>
            <a:off x="-33338" y="3028950"/>
            <a:ext cx="9144001" cy="3810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smtClean="0">
              <a:solidFill>
                <a:srgbClr val="000000"/>
              </a:solidFill>
            </a:endParaRP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1219200"/>
            <a:ext cx="13322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Mighty   is      our   God                               Mighty    is    our  King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0" y="2057400"/>
            <a:ext cx="13322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Mighty    is      our   Lord                            Ruler       of      every---thing</a:t>
            </a: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0" y="3886200"/>
            <a:ext cx="13322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Name is higher,        higher than any other      name</a:t>
            </a: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0" y="4876800"/>
            <a:ext cx="13322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power is greater     He has created every-------thing</a:t>
            </a:r>
          </a:p>
        </p:txBody>
      </p:sp>
      <p:sp>
        <p:nvSpPr>
          <p:cNvPr id="1674248" name="Text Box 8"/>
          <p:cNvSpPr txBox="1">
            <a:spLocks noChangeArrowheads="1"/>
          </p:cNvSpPr>
          <p:nvPr/>
        </p:nvSpPr>
        <p:spPr bwMode="auto">
          <a:xfrm>
            <a:off x="23813" y="873125"/>
            <a:ext cx="596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Bb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673100" y="881063"/>
            <a:ext cx="8239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Bb/D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1998663" y="873125"/>
            <a:ext cx="6921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Eb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2741613" y="904875"/>
            <a:ext cx="7540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Eb</a:t>
            </a:r>
            <a:r>
              <a:rPr lang="en-US" sz="2000" b="1" dirty="0">
                <a:solidFill>
                  <a:srgbClr val="FF0000"/>
                </a:solidFill>
              </a:rPr>
              <a:t>/F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1298575" y="3533775"/>
            <a:ext cx="70008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Ab2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2533650" y="3533775"/>
            <a:ext cx="53498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Eb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4092575" y="3532188"/>
            <a:ext cx="8858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Eb</a:t>
            </a:r>
            <a:r>
              <a:rPr lang="en-US" sz="2000" b="1" dirty="0">
                <a:solidFill>
                  <a:srgbClr val="FF0000"/>
                </a:solidFill>
              </a:rPr>
              <a:t>/Bb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5105400" y="3513138"/>
            <a:ext cx="520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Bb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1389063" y="4533900"/>
            <a:ext cx="736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Ab2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3" name="Text Box 23"/>
          <p:cNvSpPr txBox="1">
            <a:spLocks noChangeArrowheads="1"/>
          </p:cNvSpPr>
          <p:nvPr/>
        </p:nvSpPr>
        <p:spPr bwMode="auto">
          <a:xfrm>
            <a:off x="2230438" y="4546600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Eb</a:t>
            </a:r>
            <a:r>
              <a:rPr lang="en-US" sz="2000" b="1" dirty="0">
                <a:solidFill>
                  <a:srgbClr val="FF0000"/>
                </a:solidFill>
              </a:rPr>
              <a:t>/G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4" name="Text Box 24"/>
          <p:cNvSpPr txBox="1">
            <a:spLocks noChangeArrowheads="1"/>
          </p:cNvSpPr>
          <p:nvPr/>
        </p:nvSpPr>
        <p:spPr bwMode="auto">
          <a:xfrm>
            <a:off x="5133975" y="4538663"/>
            <a:ext cx="4603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5" name="Text Box 25"/>
          <p:cNvSpPr txBox="1">
            <a:spLocks noChangeArrowheads="1"/>
          </p:cNvSpPr>
          <p:nvPr/>
        </p:nvSpPr>
        <p:spPr bwMode="auto">
          <a:xfrm>
            <a:off x="3525838" y="898525"/>
            <a:ext cx="5730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7" name="Text Box 27"/>
          <p:cNvSpPr txBox="1">
            <a:spLocks noChangeArrowheads="1"/>
          </p:cNvSpPr>
          <p:nvPr/>
        </p:nvSpPr>
        <p:spPr bwMode="auto">
          <a:xfrm>
            <a:off x="23813" y="1720850"/>
            <a:ext cx="596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Bb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8" name="Text Box 28"/>
          <p:cNvSpPr txBox="1">
            <a:spLocks noChangeArrowheads="1"/>
          </p:cNvSpPr>
          <p:nvPr/>
        </p:nvSpPr>
        <p:spPr bwMode="auto">
          <a:xfrm>
            <a:off x="754063" y="1708150"/>
            <a:ext cx="774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Bb/D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69" name="Text Box 29"/>
          <p:cNvSpPr txBox="1">
            <a:spLocks noChangeArrowheads="1"/>
          </p:cNvSpPr>
          <p:nvPr/>
        </p:nvSpPr>
        <p:spPr bwMode="auto">
          <a:xfrm>
            <a:off x="2125663" y="1730375"/>
            <a:ext cx="6016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Gm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0" name="Text Box 30"/>
          <p:cNvSpPr txBox="1">
            <a:spLocks noChangeArrowheads="1"/>
          </p:cNvSpPr>
          <p:nvPr/>
        </p:nvSpPr>
        <p:spPr bwMode="auto">
          <a:xfrm>
            <a:off x="2908300" y="1730375"/>
            <a:ext cx="6588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F/G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1" name="Text Box 31"/>
          <p:cNvSpPr txBox="1">
            <a:spLocks noChangeArrowheads="1"/>
          </p:cNvSpPr>
          <p:nvPr/>
        </p:nvSpPr>
        <p:spPr bwMode="auto">
          <a:xfrm>
            <a:off x="4411663" y="1719263"/>
            <a:ext cx="7508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Cm7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2" name="Text Box 32"/>
          <p:cNvSpPr txBox="1">
            <a:spLocks noChangeArrowheads="1"/>
          </p:cNvSpPr>
          <p:nvPr/>
        </p:nvSpPr>
        <p:spPr bwMode="auto">
          <a:xfrm>
            <a:off x="5233988" y="1728788"/>
            <a:ext cx="720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Eb</a:t>
            </a:r>
            <a:r>
              <a:rPr lang="en-US" sz="2000" b="1" dirty="0">
                <a:solidFill>
                  <a:srgbClr val="FF0000"/>
                </a:solidFill>
              </a:rPr>
              <a:t>/F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3" name="Text Box 33"/>
          <p:cNvSpPr txBox="1">
            <a:spLocks noChangeArrowheads="1"/>
          </p:cNvSpPr>
          <p:nvPr/>
        </p:nvSpPr>
        <p:spPr bwMode="auto">
          <a:xfrm>
            <a:off x="6096000" y="173037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4" name="Text Box 34"/>
          <p:cNvSpPr txBox="1">
            <a:spLocks noChangeArrowheads="1"/>
          </p:cNvSpPr>
          <p:nvPr/>
        </p:nvSpPr>
        <p:spPr bwMode="auto">
          <a:xfrm>
            <a:off x="6858000" y="17081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Bb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5" name="Text Box 35"/>
          <p:cNvSpPr txBox="1">
            <a:spLocks noChangeArrowheads="1"/>
          </p:cNvSpPr>
          <p:nvPr/>
        </p:nvSpPr>
        <p:spPr bwMode="auto">
          <a:xfrm>
            <a:off x="3613150" y="1719263"/>
            <a:ext cx="657225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Gm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7" name="Text Box 37"/>
          <p:cNvSpPr txBox="1">
            <a:spLocks noChangeArrowheads="1"/>
          </p:cNvSpPr>
          <p:nvPr/>
        </p:nvSpPr>
        <p:spPr bwMode="auto">
          <a:xfrm>
            <a:off x="3686175" y="4552950"/>
            <a:ext cx="11668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Ebmaj7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270375" y="898525"/>
            <a:ext cx="5381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Bb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238750" y="885825"/>
            <a:ext cx="774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Bb/D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54763" y="908050"/>
            <a:ext cx="568325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Eb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7180263" y="908050"/>
            <a:ext cx="820737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Eb</a:t>
            </a:r>
            <a:r>
              <a:rPr lang="en-US" sz="2000" b="1" dirty="0">
                <a:solidFill>
                  <a:srgbClr val="FF0000"/>
                </a:solidFill>
              </a:rPr>
              <a:t>/F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8186738" y="898525"/>
            <a:ext cx="4238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7704138" y="104775"/>
            <a:ext cx="14017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</a:t>
            </a:r>
            <a:r>
              <a:rPr lang="en-US" sz="20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1</a:t>
            </a:r>
            <a:endParaRPr lang="en-US" sz="20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5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2428875"/>
            <a:ext cx="9144000" cy="17811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17463" y="609600"/>
            <a:ext cx="9161463" cy="18192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1905000" y="893763"/>
            <a:ext cx="647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F/C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6256338" y="893763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6276975" y="1655763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1943100" y="16557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F/C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5187950" y="1655763"/>
            <a:ext cx="6175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F/C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4114800" y="166687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Bb/C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76200" y="90487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4017963" y="8937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Bb/C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091113" y="9048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F/C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76200" y="1655763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1750" y="1147763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Great and Mighty is He                          Great and Mighty is He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7463" y="1905000"/>
            <a:ext cx="9144001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Clothed in glory   arrayed in splendor    Great and Mighty is He 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3810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He has redeemed our lives  And He reigns on high...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588" y="3048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us lift His Name on high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His grace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3813" y="267811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47713" y="26781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552700" y="27066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200400" y="2706688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924300" y="27066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938713" y="27066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6200" y="344805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800100" y="34480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752600" y="34401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4140200" y="350520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140325" y="3505200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7" name="Rectangle 4"/>
          <p:cNvSpPr>
            <a:spLocks noChangeArrowheads="1"/>
          </p:cNvSpPr>
          <p:nvPr/>
        </p:nvSpPr>
        <p:spPr bwMode="auto">
          <a:xfrm>
            <a:off x="1588" y="0"/>
            <a:ext cx="912495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02" name="Rectangle 38"/>
          <p:cNvSpPr>
            <a:spLocks noChangeArrowheads="1"/>
          </p:cNvSpPr>
          <p:nvPr/>
        </p:nvSpPr>
        <p:spPr bwMode="auto">
          <a:xfrm>
            <a:off x="0" y="1905000"/>
            <a:ext cx="9144000" cy="1828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301" name="Rectangle 37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Nobody like Jesus, you won’t ever find            Nobody Like Jesus, you won’t ever,  ever,  ever  find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0" y="1295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He’s the same yesterday, and forever        Nobody like Jesus   you won’t ever, ever, ever find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5334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057400" y="304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4267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5943600" y="30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8077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28194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4191000" y="9906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57912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685800" y="990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8001000" y="990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0" y="2438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You can search high and low           It doesn’t matter where you go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0" y="3200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You won’t ever find                  Find nobody like the Lord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0" y="441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Jesus,  Jesus                 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5181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Nobody like Jesus              You won’t ever, ever, ever find                  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1828800" y="2133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724400" y="2133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2133600" y="2895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4724400" y="2895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477000" y="2895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4038600" y="4114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648200" y="411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2209800" y="4876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4343400" y="4876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6477000" y="4876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1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856038"/>
            <a:ext cx="9144000" cy="300196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0"/>
            <a:ext cx="9144000" cy="38560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86530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Lord I love You</a:t>
            </a:r>
          </a:p>
        </p:txBody>
      </p:sp>
      <p:sp>
        <p:nvSpPr>
          <p:cNvPr id="1686531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   Lord You’re Holy</a:t>
            </a:r>
          </a:p>
        </p:txBody>
      </p:sp>
      <p:sp>
        <p:nvSpPr>
          <p:cNvPr id="1686532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You’re worthy of my Praise</a:t>
            </a:r>
          </a:p>
        </p:txBody>
      </p:sp>
      <p:sp>
        <p:nvSpPr>
          <p:cNvPr id="1686533" name="Text Box 5"/>
          <p:cNvSpPr txBox="1">
            <a:spLocks noChangeArrowheads="1"/>
          </p:cNvSpPr>
          <p:nvPr/>
        </p:nvSpPr>
        <p:spPr bwMode="auto">
          <a:xfrm>
            <a:off x="0" y="3276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say</a:t>
            </a:r>
          </a:p>
        </p:txBody>
      </p:sp>
      <p:sp>
        <p:nvSpPr>
          <p:cNvPr id="1686537" name="Text Box 9"/>
          <p:cNvSpPr txBox="1">
            <a:spLocks noChangeArrowheads="1"/>
          </p:cNvSpPr>
          <p:nvPr/>
        </p:nvSpPr>
        <p:spPr bwMode="auto">
          <a:xfrm>
            <a:off x="2209800" y="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38" name="Text Box 10"/>
          <p:cNvSpPr txBox="1">
            <a:spLocks noChangeArrowheads="1"/>
          </p:cNvSpPr>
          <p:nvPr/>
        </p:nvSpPr>
        <p:spPr bwMode="auto">
          <a:xfrm>
            <a:off x="35052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39" name="Text Box 11"/>
          <p:cNvSpPr txBox="1">
            <a:spLocks noChangeArrowheads="1"/>
          </p:cNvSpPr>
          <p:nvPr/>
        </p:nvSpPr>
        <p:spPr bwMode="auto">
          <a:xfrm>
            <a:off x="5029200" y="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40" name="Text Box 12"/>
          <p:cNvSpPr txBox="1">
            <a:spLocks noChangeArrowheads="1"/>
          </p:cNvSpPr>
          <p:nvPr/>
        </p:nvSpPr>
        <p:spPr bwMode="auto">
          <a:xfrm>
            <a:off x="69342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1" name="Text Box 13"/>
          <p:cNvSpPr txBox="1">
            <a:spLocks noChangeArrowheads="1"/>
          </p:cNvSpPr>
          <p:nvPr/>
        </p:nvSpPr>
        <p:spPr bwMode="auto">
          <a:xfrm>
            <a:off x="304800" y="9144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2" name="Text Box 14"/>
          <p:cNvSpPr txBox="1">
            <a:spLocks noChangeArrowheads="1"/>
          </p:cNvSpPr>
          <p:nvPr/>
        </p:nvSpPr>
        <p:spPr bwMode="auto">
          <a:xfrm>
            <a:off x="2438400" y="914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3" name="Text Box 15"/>
          <p:cNvSpPr txBox="1">
            <a:spLocks noChangeArrowheads="1"/>
          </p:cNvSpPr>
          <p:nvPr/>
        </p:nvSpPr>
        <p:spPr bwMode="auto">
          <a:xfrm>
            <a:off x="4038600" y="9144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4" name="Text Box 16"/>
          <p:cNvSpPr txBox="1">
            <a:spLocks noChangeArrowheads="1"/>
          </p:cNvSpPr>
          <p:nvPr/>
        </p:nvSpPr>
        <p:spPr bwMode="auto">
          <a:xfrm>
            <a:off x="7772400" y="914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5" name="Text Box 17"/>
          <p:cNvSpPr txBox="1">
            <a:spLocks noChangeArrowheads="1"/>
          </p:cNvSpPr>
          <p:nvPr/>
        </p:nvSpPr>
        <p:spPr bwMode="auto">
          <a:xfrm>
            <a:off x="609600" y="19050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6" name="Text Box 18"/>
          <p:cNvSpPr txBox="1">
            <a:spLocks noChangeArrowheads="1"/>
          </p:cNvSpPr>
          <p:nvPr/>
        </p:nvSpPr>
        <p:spPr bwMode="auto">
          <a:xfrm>
            <a:off x="2438400" y="19050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7" name="Text Box 19"/>
          <p:cNvSpPr txBox="1">
            <a:spLocks noChangeArrowheads="1"/>
          </p:cNvSpPr>
          <p:nvPr/>
        </p:nvSpPr>
        <p:spPr bwMode="auto">
          <a:xfrm>
            <a:off x="6096000" y="190500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86548" name="Text Box 20"/>
          <p:cNvSpPr txBox="1">
            <a:spLocks noChangeArrowheads="1"/>
          </p:cNvSpPr>
          <p:nvPr/>
        </p:nvSpPr>
        <p:spPr bwMode="auto">
          <a:xfrm>
            <a:off x="7391400" y="19050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9" name="Text Box 21"/>
          <p:cNvSpPr txBox="1">
            <a:spLocks noChangeArrowheads="1"/>
          </p:cNvSpPr>
          <p:nvPr/>
        </p:nvSpPr>
        <p:spPr bwMode="auto">
          <a:xfrm>
            <a:off x="2971800" y="28956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0" name="Text Box 22"/>
          <p:cNvSpPr txBox="1">
            <a:spLocks noChangeArrowheads="1"/>
          </p:cNvSpPr>
          <p:nvPr/>
        </p:nvSpPr>
        <p:spPr bwMode="auto">
          <a:xfrm>
            <a:off x="4038600" y="28956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1" name="Text Box 23"/>
          <p:cNvSpPr txBox="1">
            <a:spLocks noChangeArrowheads="1"/>
          </p:cNvSpPr>
          <p:nvPr/>
        </p:nvSpPr>
        <p:spPr bwMode="auto">
          <a:xfrm>
            <a:off x="5105400" y="2895600"/>
            <a:ext cx="1447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2" name="Text Box 24"/>
          <p:cNvSpPr txBox="1">
            <a:spLocks noChangeArrowheads="1"/>
          </p:cNvSpPr>
          <p:nvPr/>
        </p:nvSpPr>
        <p:spPr bwMode="auto">
          <a:xfrm>
            <a:off x="5867400" y="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3" name="Text Box 25"/>
          <p:cNvSpPr txBox="1">
            <a:spLocks noChangeArrowheads="1"/>
          </p:cNvSpPr>
          <p:nvPr/>
        </p:nvSpPr>
        <p:spPr bwMode="auto">
          <a:xfrm>
            <a:off x="6248400" y="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54" name="Text Box 26"/>
          <p:cNvSpPr txBox="1">
            <a:spLocks noChangeArrowheads="1"/>
          </p:cNvSpPr>
          <p:nvPr/>
        </p:nvSpPr>
        <p:spPr bwMode="auto">
          <a:xfrm>
            <a:off x="4876800" y="19050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55" name="Text Box 27"/>
          <p:cNvSpPr txBox="1">
            <a:spLocks noChangeArrowheads="1"/>
          </p:cNvSpPr>
          <p:nvPr/>
        </p:nvSpPr>
        <p:spPr bwMode="auto">
          <a:xfrm>
            <a:off x="-38100" y="43132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Love You     You’re Holy  </a:t>
            </a:r>
          </a:p>
        </p:txBody>
      </p:sp>
      <p:sp>
        <p:nvSpPr>
          <p:cNvPr id="1686556" name="Text Box 28"/>
          <p:cNvSpPr txBox="1">
            <a:spLocks noChangeArrowheads="1"/>
          </p:cNvSpPr>
          <p:nvPr/>
        </p:nvSpPr>
        <p:spPr bwMode="auto">
          <a:xfrm>
            <a:off x="-4763" y="5273675"/>
            <a:ext cx="914400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Worthy of my praise  </a:t>
            </a:r>
          </a:p>
        </p:txBody>
      </p:sp>
      <p:sp>
        <p:nvSpPr>
          <p:cNvPr id="1686557" name="Text Box 29"/>
          <p:cNvSpPr txBox="1">
            <a:spLocks noChangeArrowheads="1"/>
          </p:cNvSpPr>
          <p:nvPr/>
        </p:nvSpPr>
        <p:spPr bwMode="auto">
          <a:xfrm>
            <a:off x="2324100" y="3856038"/>
            <a:ext cx="1295400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Fmaj7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86558" name="Text Box 30"/>
          <p:cNvSpPr txBox="1">
            <a:spLocks noChangeArrowheads="1"/>
          </p:cNvSpPr>
          <p:nvPr/>
        </p:nvSpPr>
        <p:spPr bwMode="auto">
          <a:xfrm>
            <a:off x="5905500" y="3932238"/>
            <a:ext cx="8382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9" name="Text Box 31"/>
          <p:cNvSpPr txBox="1">
            <a:spLocks noChangeArrowheads="1"/>
          </p:cNvSpPr>
          <p:nvPr/>
        </p:nvSpPr>
        <p:spPr bwMode="auto">
          <a:xfrm>
            <a:off x="3348038" y="4892675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0" name="Text Box 32"/>
          <p:cNvSpPr txBox="1">
            <a:spLocks noChangeArrowheads="1"/>
          </p:cNvSpPr>
          <p:nvPr/>
        </p:nvSpPr>
        <p:spPr bwMode="auto">
          <a:xfrm>
            <a:off x="5938838" y="4892675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1" name="Text Box 33"/>
          <p:cNvSpPr txBox="1">
            <a:spLocks noChangeArrowheads="1"/>
          </p:cNvSpPr>
          <p:nvPr/>
        </p:nvSpPr>
        <p:spPr bwMode="auto">
          <a:xfrm>
            <a:off x="7005638" y="4892675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2" name="Text Box 34"/>
          <p:cNvSpPr txBox="1">
            <a:spLocks noChangeArrowheads="1"/>
          </p:cNvSpPr>
          <p:nvPr/>
        </p:nvSpPr>
        <p:spPr bwMode="auto">
          <a:xfrm>
            <a:off x="0" y="62785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say  (2x’s only)</a:t>
            </a:r>
          </a:p>
        </p:txBody>
      </p:sp>
      <p:sp>
        <p:nvSpPr>
          <p:cNvPr id="1686563" name="Text Box 35"/>
          <p:cNvSpPr txBox="1">
            <a:spLocks noChangeArrowheads="1"/>
          </p:cNvSpPr>
          <p:nvPr/>
        </p:nvSpPr>
        <p:spPr bwMode="auto">
          <a:xfrm>
            <a:off x="1981200" y="5867400"/>
            <a:ext cx="3505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 Em  F F#dim 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0300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7"/>
          <p:cNvSpPr>
            <a:spLocks noChangeArrowheads="1"/>
          </p:cNvSpPr>
          <p:nvPr/>
        </p:nvSpPr>
        <p:spPr bwMode="auto">
          <a:xfrm>
            <a:off x="-38100" y="3943350"/>
            <a:ext cx="9163050" cy="1695450"/>
          </a:xfrm>
          <a:prstGeom prst="rect">
            <a:avLst/>
          </a:prstGeom>
          <a:solidFill>
            <a:srgbClr val="2828A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56"/>
          <p:cNvSpPr>
            <a:spLocks noChangeArrowheads="1"/>
          </p:cNvSpPr>
          <p:nvPr/>
        </p:nvSpPr>
        <p:spPr bwMode="auto">
          <a:xfrm>
            <a:off x="-28575" y="2305050"/>
            <a:ext cx="9153525" cy="1638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-28575" y="733425"/>
            <a:ext cx="9153525" cy="15716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9050" y="11906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the deer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panteth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the water so my soul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longeth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after thee 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19050" y="1905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hearts desire And I long to worship Thee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28575" y="2771775"/>
            <a:ext cx="9153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strength my shield ,    to You     alone may my spirit  yield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-28575" y="3543300"/>
            <a:ext cx="9153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 alone are my hearts   desire  and   I   long   to   worship    Thee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-19050" y="88582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752475" y="885825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981200" y="88582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2905125" y="866775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4443413" y="8858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772150" y="88582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6305550" y="86677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-19050" y="15906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566738" y="1590675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981200" y="1590675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2819400" y="158115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152900" y="1590675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4962525" y="158115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5905500" y="15906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-19050" y="240982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076450" y="2419350"/>
            <a:ext cx="384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446463" y="2400300"/>
            <a:ext cx="384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4443413" y="2419350"/>
            <a:ext cx="719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5305425" y="2419350"/>
            <a:ext cx="9620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Dm7/C</a:t>
            </a: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6991350" y="2419350"/>
            <a:ext cx="384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7750175" y="2419350"/>
            <a:ext cx="384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-38100" y="3181350"/>
            <a:ext cx="3730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24" name="Text Box 32"/>
          <p:cNvSpPr txBox="1">
            <a:spLocks noChangeArrowheads="1"/>
          </p:cNvSpPr>
          <p:nvPr/>
        </p:nvSpPr>
        <p:spPr bwMode="auto">
          <a:xfrm>
            <a:off x="642938" y="3200400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25" name="Text Box 33"/>
          <p:cNvSpPr txBox="1">
            <a:spLocks noChangeArrowheads="1"/>
          </p:cNvSpPr>
          <p:nvPr/>
        </p:nvSpPr>
        <p:spPr bwMode="auto">
          <a:xfrm>
            <a:off x="2032000" y="3209925"/>
            <a:ext cx="720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26" name="Text Box 34"/>
          <p:cNvSpPr txBox="1">
            <a:spLocks noChangeArrowheads="1"/>
          </p:cNvSpPr>
          <p:nvPr/>
        </p:nvSpPr>
        <p:spPr bwMode="auto">
          <a:xfrm>
            <a:off x="2932113" y="3200400"/>
            <a:ext cx="7445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4705350" y="3171825"/>
            <a:ext cx="3730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28" name="Text Box 36"/>
          <p:cNvSpPr txBox="1">
            <a:spLocks noChangeArrowheads="1"/>
          </p:cNvSpPr>
          <p:nvPr/>
        </p:nvSpPr>
        <p:spPr bwMode="auto">
          <a:xfrm>
            <a:off x="5786438" y="3209925"/>
            <a:ext cx="3730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29" name="Text Box 37"/>
          <p:cNvSpPr txBox="1">
            <a:spLocks noChangeArrowheads="1"/>
          </p:cNvSpPr>
          <p:nvPr/>
        </p:nvSpPr>
        <p:spPr bwMode="auto">
          <a:xfrm>
            <a:off x="6953250" y="3171825"/>
            <a:ext cx="3730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9050" y="44100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my friend and You are my Brother even though You are the King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-19050" y="51244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want You more than gold and silver so much more than anything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-19050" y="41052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262063" y="4076700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771775" y="4067175"/>
            <a:ext cx="7604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3781425" y="4076700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5195888" y="40767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6572250" y="407670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7375525" y="40767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-19050" y="481012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938" y="4810125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2362200" y="4810125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3429000" y="4810125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5119688" y="4810125"/>
            <a:ext cx="338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6216650" y="48006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6726238" y="48006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69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is able, more than able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accomplish what concerns me today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is able, more than able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304800" y="27432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handle anything that comes my way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609600" y="35814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is able, more than able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304800" y="44196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do much more than I could ever dream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33400" y="52578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is able, more than able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533400" y="621665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me what he wants me to be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990600" y="0"/>
            <a:ext cx="1219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F/G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200400" y="0"/>
            <a:ext cx="609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4114800" y="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943600" y="0"/>
            <a:ext cx="2971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Dm/A Am Em/G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1981200" y="838200"/>
            <a:ext cx="609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4876800" y="838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6553200" y="8382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C/F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7239000" y="838200"/>
            <a:ext cx="19050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C/G Gsus G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066800" y="1600200"/>
            <a:ext cx="9144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F/G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3048000" y="1600200"/>
            <a:ext cx="9144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4191000" y="1600200"/>
            <a:ext cx="9144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6096000" y="1600200"/>
            <a:ext cx="9144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7162800" y="1600200"/>
            <a:ext cx="12192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Em7/A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1447800" y="2362200"/>
            <a:ext cx="13716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Bbmaj7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3352800" y="2362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6781800" y="2362200"/>
            <a:ext cx="2362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Gsus G7/F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276600" y="3276600"/>
            <a:ext cx="8382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8382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E7</a:t>
            </a: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6248400" y="3276600"/>
            <a:ext cx="25146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 Fmaj7/E Dm7</a:t>
            </a: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838200" y="4038600"/>
            <a:ext cx="8382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C/G</a:t>
            </a: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4114800" y="4038600"/>
            <a:ext cx="12954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E7/G#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6934200" y="4038600"/>
            <a:ext cx="22098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 Fm6/Ab</a:t>
            </a:r>
          </a:p>
        </p:txBody>
      </p:sp>
      <p:sp>
        <p:nvSpPr>
          <p:cNvPr id="1672224" name="Text Box 32"/>
          <p:cNvSpPr txBox="1">
            <a:spLocks noChangeArrowheads="1"/>
          </p:cNvSpPr>
          <p:nvPr/>
        </p:nvSpPr>
        <p:spPr bwMode="auto">
          <a:xfrm>
            <a:off x="3048000" y="4953000"/>
            <a:ext cx="11430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C2/G</a:t>
            </a:r>
          </a:p>
        </p:txBody>
      </p:sp>
      <p:sp>
        <p:nvSpPr>
          <p:cNvPr id="1672225" name="Text Box 33"/>
          <p:cNvSpPr txBox="1">
            <a:spLocks noChangeArrowheads="1"/>
          </p:cNvSpPr>
          <p:nvPr/>
        </p:nvSpPr>
        <p:spPr bwMode="auto">
          <a:xfrm>
            <a:off x="4267200" y="4953000"/>
            <a:ext cx="9144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</a:p>
        </p:txBody>
      </p:sp>
      <p:sp>
        <p:nvSpPr>
          <p:cNvPr id="1672226" name="Text Box 34"/>
          <p:cNvSpPr txBox="1">
            <a:spLocks noChangeArrowheads="1"/>
          </p:cNvSpPr>
          <p:nvPr/>
        </p:nvSpPr>
        <p:spPr bwMode="auto">
          <a:xfrm>
            <a:off x="6019800" y="4876800"/>
            <a:ext cx="2819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Dm/A Am Am7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1905000" y="5791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28" name="Text Box 36"/>
          <p:cNvSpPr txBox="1">
            <a:spLocks noChangeArrowheads="1"/>
          </p:cNvSpPr>
          <p:nvPr/>
        </p:nvSpPr>
        <p:spPr bwMode="auto">
          <a:xfrm>
            <a:off x="4953000" y="5867400"/>
            <a:ext cx="1524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Dm7/G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29" name="Text Box 37"/>
          <p:cNvSpPr txBox="1">
            <a:spLocks noChangeArrowheads="1"/>
          </p:cNvSpPr>
          <p:nvPr/>
        </p:nvSpPr>
        <p:spPr bwMode="auto">
          <a:xfrm>
            <a:off x="7467600" y="5867400"/>
            <a:ext cx="9144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9895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Open Door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0190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0" y="3037702"/>
            <a:ext cx="9144000" cy="32385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876300"/>
            <a:ext cx="9144000" cy="220980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3400" y="1231127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Let’s make our hearts an open door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66800" y="344092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God’s kingdom will grow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47800" y="4507727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like it never has before,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0" y="557452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FFFFFF"/>
                </a:solidFill>
              </a:rPr>
              <a:t>When we make our hearts an open door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38200" y="8501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G11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33600" y="9263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267200" y="9263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019800" y="926327"/>
            <a:ext cx="2286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  G/B  C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0" y="18407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905000" y="1916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048000" y="1916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096000" y="1916927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D7/F#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543800" y="1916927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G9sus4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3200400" y="3059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172200" y="31361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752600" y="4126727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Fdim7/G#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505200" y="4202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572000" y="4126727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81000" y="5117327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Fdim7/D#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743200" y="51935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876800" y="51935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C/A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324600" y="5193527"/>
            <a:ext cx="2438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/G  G11  C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172200" y="4202927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Am/F#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0782" y="2261904"/>
            <a:ext cx="915690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rgbClr val="FFFFFF"/>
                </a:solidFill>
              </a:rPr>
              <a:t>Inviting every race embracing rich &amp; Poor</a:t>
            </a:r>
          </a:p>
        </p:txBody>
      </p:sp>
    </p:spTree>
    <p:extLst>
      <p:ext uri="{BB962C8B-B14F-4D97-AF65-F5344CB8AC3E}">
        <p14:creationId xmlns:p14="http://schemas.microsoft.com/office/powerpoint/2010/main" val="23156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13134</TotalTime>
  <Words>714</Words>
  <Application>Microsoft Office PowerPoint</Application>
  <PresentationFormat>On-screen Show (4:3)</PresentationFormat>
  <Paragraphs>264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1_Blank Presentation</vt:lpstr>
      <vt:lpstr>9_Blank Presentation</vt:lpstr>
      <vt:lpstr>10_Blank Presentation</vt:lpstr>
      <vt:lpstr>11_Blank Presentation</vt:lpstr>
      <vt:lpstr>Blank Presentation</vt:lpstr>
      <vt:lpstr>2_Blank Presentation</vt:lpstr>
      <vt:lpstr>3_Blank Presentation</vt:lpstr>
      <vt:lpstr>4_Blank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453</cp:revision>
  <dcterms:created xsi:type="dcterms:W3CDTF">2000-04-06T22:37:36Z</dcterms:created>
  <dcterms:modified xsi:type="dcterms:W3CDTF">2012-08-12T13:28:25Z</dcterms:modified>
  <cp:contentStatus/>
</cp:coreProperties>
</file>