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8"/>
  </p:notesMasterIdLst>
  <p:sldIdLst>
    <p:sldId id="404" r:id="rId5"/>
    <p:sldId id="406" r:id="rId6"/>
    <p:sldId id="411" r:id="rId7"/>
    <p:sldId id="412" r:id="rId8"/>
    <p:sldId id="407" r:id="rId9"/>
    <p:sldId id="408" r:id="rId10"/>
    <p:sldId id="409" r:id="rId11"/>
    <p:sldId id="414" r:id="rId12"/>
    <p:sldId id="410" r:id="rId13"/>
    <p:sldId id="413" r:id="rId14"/>
    <p:sldId id="415" r:id="rId15"/>
    <p:sldId id="416" r:id="rId16"/>
    <p:sldId id="40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0350A0-E6D8-4F39-A58D-A03BD85994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52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DDB27-F128-49EC-9C10-5A7C3B6D88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2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5597C-9641-4F2B-AA7C-5E214381B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CA037-BAD7-41BC-8329-5C3228AE6F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34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7E46E-442F-4FB5-A64A-8D8803C6D3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7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1A51F-A697-409C-A91D-873A54FCA8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403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348AE-B96E-4BEA-B15E-6619F6512F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12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A5741-012D-4745-A182-1B86C35162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277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B2A7-3C19-4A6E-A17B-BDEE3BC59A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2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B483FE-8616-45CE-9860-A894C1C073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354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8C4439-9583-484D-8A56-D795D5516B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83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C53CC3-BDF5-4118-9EB2-8E7747720D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44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CE6C1-4A57-4E70-8D84-656EEF161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43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517A6-F438-451E-9A9C-27E4B60CAD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20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E4939E-58A6-4705-A8D8-5DBB92079F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27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C898-DA5B-47B9-8B86-D2D87A474D5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332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F5596B-B0F8-4A9E-ACD8-85D147496C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3893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7B517-9D4B-4C32-9276-397053422C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03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570FE-75D8-4EF1-A752-CB40D0E84E9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554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BFE4A1-B47E-4FA7-9E6B-19119C42BD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071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C2C19-E0CF-4B63-8153-D559DC649F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87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CB5C5-E985-4B71-8ACE-ABC2E09D96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899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53413-050C-4BB1-BE11-F00BC6993E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60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03434-3184-430A-B201-9114DDCF9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62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A8EE7-50FB-4DD2-BCA3-52A056B975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262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0605E-F11A-45C9-8046-489180C616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864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3DF46-48F7-4C37-ABED-1D1EF76CEB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280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730E0-B875-4C10-9DA6-99B515AC29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607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F5596B-B0F8-4A9E-ACD8-85D147496C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3265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7B517-9D4B-4C32-9276-397053422C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236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570FE-75D8-4EF1-A752-CB40D0E84E9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741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BFE4A1-B47E-4FA7-9E6B-19119C42BD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24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C2C19-E0CF-4B63-8153-D559DC649F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624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CB5C5-E985-4B71-8ACE-ABC2E09D96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8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5AFD3-93A8-4499-BBC6-BBC6364363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094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53413-050C-4BB1-BE11-F00BC6993E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275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A8EE7-50FB-4DD2-BCA3-52A056B975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968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0605E-F11A-45C9-8046-489180C616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2385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3DF46-48F7-4C37-ABED-1D1EF76CEB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970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730E0-B875-4C10-9DA6-99B515AC29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6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0A32B-3F6A-4DF5-A875-360356FDEA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9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CC49E-FD09-446A-989B-DC8D42CD86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7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7DD04-2080-4C64-BA7A-5F81CA85B0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2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9D2F2-5957-4F69-AFD9-487C4C5C3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4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6A030-22FD-4D1D-B4D5-165CD8296F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7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A589F8-EC54-4D80-87C8-F0D5C0C1BC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AF0C66-58BB-4D36-886A-23BF359302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81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DF84C6-ECDB-4343-BECF-869A1905E6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01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DF84C6-ECDB-4343-BECF-869A1905E6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28/" TargetMode="External"/><Relationship Id="rId3" Type="http://schemas.openxmlformats.org/officeDocument/2006/relationships/hyperlink" Target="http://dev.agodsendtech.com/mu_chords/quickimages/0/C/51/" TargetMode="External"/><Relationship Id="rId7" Type="http://schemas.openxmlformats.org/officeDocument/2006/relationships/hyperlink" Target="http://dev.agodsendtech.com/mu_chords/quickimages/0/F/28/" TargetMode="External"/><Relationship Id="rId2" Type="http://schemas.openxmlformats.org/officeDocument/2006/relationships/hyperlink" Target="http://dev.agodsendtech.com/mu_chords/quickimages/0/G/13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G/5/" TargetMode="External"/><Relationship Id="rId10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F/51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13" Type="http://schemas.openxmlformats.org/officeDocument/2006/relationships/hyperlink" Target="http://dev.agodsendtech.com/mu_chords/quickimages/0/Bb/19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F/28/" TargetMode="External"/><Relationship Id="rId16" Type="http://schemas.openxmlformats.org/officeDocument/2006/relationships/hyperlink" Target="http://dev.agodsendtech.com/mu_chords/quickimages/0/Gb/10/" TargetMode="Externa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://dev.agodsendtech.com/mu_chords/quickimages/0/A/19/" TargetMode="External"/><Relationship Id="rId11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/19/" TargetMode="External"/><Relationship Id="rId15" Type="http://schemas.openxmlformats.org/officeDocument/2006/relationships/hyperlink" Target="http://dev.agodsendtech.com/mu_chords/quickimages/0/Ab/19/" TargetMode="External"/><Relationship Id="rId10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F/10/" TargetMode="External"/><Relationship Id="rId9" Type="http://schemas.openxmlformats.org/officeDocument/2006/relationships/hyperlink" Target="http://dev.agodsendtech.com/mu_chords/quickimages/0/Db/51/" TargetMode="External"/><Relationship Id="rId14" Type="http://schemas.openxmlformats.org/officeDocument/2006/relationships/hyperlink" Target="http://dev.agodsendtech.com/mu_chords/quickimages/0/F/19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332" name="Rectangle 44"/>
          <p:cNvSpPr>
            <a:spLocks noChangeArrowheads="1"/>
          </p:cNvSpPr>
          <p:nvPr/>
        </p:nvSpPr>
        <p:spPr bwMode="auto">
          <a:xfrm>
            <a:off x="0" y="3276600"/>
            <a:ext cx="9144000" cy="1981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6331" name="Rectangle 4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6292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We’re lifting up holy hands             We’re gonna do it right where we stand</a:t>
            </a:r>
          </a:p>
        </p:txBody>
      </p:sp>
      <p:sp>
        <p:nvSpPr>
          <p:cNvPr id="1676293" name="Text Box 5"/>
          <p:cNvSpPr txBox="1">
            <a:spLocks noChangeArrowheads="1"/>
          </p:cNvSpPr>
          <p:nvPr/>
        </p:nvSpPr>
        <p:spPr bwMode="auto">
          <a:xfrm>
            <a:off x="0" y="37338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We’re gonna praise you in the morning        Praise you in the noontime          Praise you all through the night</a:t>
            </a:r>
          </a:p>
        </p:txBody>
      </p:sp>
      <p:sp>
        <p:nvSpPr>
          <p:cNvPr id="1676294" name="Text Box 6"/>
          <p:cNvSpPr txBox="1">
            <a:spLocks noChangeArrowheads="1"/>
          </p:cNvSpPr>
          <p:nvPr/>
        </p:nvSpPr>
        <p:spPr bwMode="auto">
          <a:xfrm>
            <a:off x="0" y="3810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We’ve come into this house to give you praise                                         We’ve come into this house to give you praise</a:t>
            </a:r>
          </a:p>
        </p:txBody>
      </p:sp>
      <p:sp>
        <p:nvSpPr>
          <p:cNvPr id="1676296" name="Text Box 8"/>
          <p:cNvSpPr txBox="1">
            <a:spLocks noChangeArrowheads="1"/>
          </p:cNvSpPr>
          <p:nvPr/>
        </p:nvSpPr>
        <p:spPr bwMode="auto">
          <a:xfrm>
            <a:off x="0" y="21336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We’ve come into this house to give you praise</a:t>
            </a:r>
          </a:p>
        </p:txBody>
      </p:sp>
      <p:sp>
        <p:nvSpPr>
          <p:cNvPr id="1676297" name="Text Box 9"/>
          <p:cNvSpPr txBox="1">
            <a:spLocks noChangeArrowheads="1"/>
          </p:cNvSpPr>
          <p:nvPr/>
        </p:nvSpPr>
        <p:spPr bwMode="auto">
          <a:xfrm>
            <a:off x="304800" y="152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</a:t>
            </a:r>
          </a:p>
        </p:txBody>
      </p:sp>
      <p:sp>
        <p:nvSpPr>
          <p:cNvPr id="1676298" name="Text Box 10"/>
          <p:cNvSpPr txBox="1">
            <a:spLocks noChangeArrowheads="1"/>
          </p:cNvSpPr>
          <p:nvPr/>
        </p:nvSpPr>
        <p:spPr bwMode="auto">
          <a:xfrm>
            <a:off x="83058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299" name="Text Box 11"/>
          <p:cNvSpPr txBox="1">
            <a:spLocks noChangeArrowheads="1"/>
          </p:cNvSpPr>
          <p:nvPr/>
        </p:nvSpPr>
        <p:spPr bwMode="auto">
          <a:xfrm>
            <a:off x="4419600" y="152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</a:t>
            </a:r>
          </a:p>
        </p:txBody>
      </p:sp>
      <p:sp>
        <p:nvSpPr>
          <p:cNvPr id="1676301" name="Text Box 13"/>
          <p:cNvSpPr txBox="1">
            <a:spLocks noChangeArrowheads="1"/>
          </p:cNvSpPr>
          <p:nvPr/>
        </p:nvSpPr>
        <p:spPr bwMode="auto">
          <a:xfrm>
            <a:off x="1828800" y="1524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Ab/Bb</a:t>
            </a:r>
          </a:p>
        </p:txBody>
      </p:sp>
      <p:sp>
        <p:nvSpPr>
          <p:cNvPr id="1676302" name="Text Box 14"/>
          <p:cNvSpPr txBox="1">
            <a:spLocks noChangeArrowheads="1"/>
          </p:cNvSpPr>
          <p:nvPr/>
        </p:nvSpPr>
        <p:spPr bwMode="auto">
          <a:xfrm>
            <a:off x="1828800" y="13716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</a:p>
        </p:txBody>
      </p:sp>
      <p:sp>
        <p:nvSpPr>
          <p:cNvPr id="1676303" name="Text Box 15"/>
          <p:cNvSpPr txBox="1">
            <a:spLocks noChangeArrowheads="1"/>
          </p:cNvSpPr>
          <p:nvPr/>
        </p:nvSpPr>
        <p:spPr bwMode="auto">
          <a:xfrm>
            <a:off x="3048000" y="13716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Abmaj7</a:t>
            </a:r>
          </a:p>
        </p:txBody>
      </p:sp>
      <p:sp>
        <p:nvSpPr>
          <p:cNvPr id="1676304" name="Text Box 16"/>
          <p:cNvSpPr txBox="1">
            <a:spLocks noChangeArrowheads="1"/>
          </p:cNvSpPr>
          <p:nvPr/>
        </p:nvSpPr>
        <p:spPr bwMode="auto">
          <a:xfrm>
            <a:off x="4343400" y="13716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</a:p>
        </p:txBody>
      </p:sp>
      <p:sp>
        <p:nvSpPr>
          <p:cNvPr id="1676305" name="Text Box 17"/>
          <p:cNvSpPr txBox="1">
            <a:spLocks noChangeArrowheads="1"/>
          </p:cNvSpPr>
          <p:nvPr/>
        </p:nvSpPr>
        <p:spPr bwMode="auto">
          <a:xfrm>
            <a:off x="6096000" y="13716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Abmaj7</a:t>
            </a:r>
          </a:p>
        </p:txBody>
      </p:sp>
      <p:sp>
        <p:nvSpPr>
          <p:cNvPr id="1676306" name="Text Box 18"/>
          <p:cNvSpPr txBox="1">
            <a:spLocks noChangeArrowheads="1"/>
          </p:cNvSpPr>
          <p:nvPr/>
        </p:nvSpPr>
        <p:spPr bwMode="auto">
          <a:xfrm>
            <a:off x="2438400" y="19050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07" name="Text Box 19"/>
          <p:cNvSpPr txBox="1">
            <a:spLocks noChangeArrowheads="1"/>
          </p:cNvSpPr>
          <p:nvPr/>
        </p:nvSpPr>
        <p:spPr bwMode="auto">
          <a:xfrm>
            <a:off x="3352800" y="19050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</a:p>
        </p:txBody>
      </p:sp>
      <p:sp>
        <p:nvSpPr>
          <p:cNvPr id="1676308" name="Text Box 20"/>
          <p:cNvSpPr txBox="1">
            <a:spLocks noChangeArrowheads="1"/>
          </p:cNvSpPr>
          <p:nvPr/>
        </p:nvSpPr>
        <p:spPr bwMode="auto">
          <a:xfrm>
            <a:off x="3810000" y="19050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</a:p>
        </p:txBody>
      </p:sp>
      <p:sp>
        <p:nvSpPr>
          <p:cNvPr id="1676309" name="Text Box 21"/>
          <p:cNvSpPr txBox="1">
            <a:spLocks noChangeArrowheads="1"/>
          </p:cNvSpPr>
          <p:nvPr/>
        </p:nvSpPr>
        <p:spPr bwMode="auto">
          <a:xfrm>
            <a:off x="4419600" y="19050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10" name="Text Box 22"/>
          <p:cNvSpPr txBox="1">
            <a:spLocks noChangeArrowheads="1"/>
          </p:cNvSpPr>
          <p:nvPr/>
        </p:nvSpPr>
        <p:spPr bwMode="auto">
          <a:xfrm>
            <a:off x="5867400" y="1905000"/>
            <a:ext cx="1524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Dbmaj7     Eb</a:t>
            </a:r>
          </a:p>
        </p:txBody>
      </p:sp>
      <p:sp>
        <p:nvSpPr>
          <p:cNvPr id="1676311" name="Text Box 23"/>
          <p:cNvSpPr txBox="1">
            <a:spLocks noChangeArrowheads="1"/>
          </p:cNvSpPr>
          <p:nvPr/>
        </p:nvSpPr>
        <p:spPr bwMode="auto">
          <a:xfrm>
            <a:off x="8382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</a:t>
            </a:r>
          </a:p>
        </p:txBody>
      </p:sp>
      <p:sp>
        <p:nvSpPr>
          <p:cNvPr id="1676312" name="Text Box 24"/>
          <p:cNvSpPr txBox="1">
            <a:spLocks noChangeArrowheads="1"/>
          </p:cNvSpPr>
          <p:nvPr/>
        </p:nvSpPr>
        <p:spPr bwMode="auto">
          <a:xfrm>
            <a:off x="12954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       </a:t>
            </a:r>
          </a:p>
        </p:txBody>
      </p:sp>
      <p:sp>
        <p:nvSpPr>
          <p:cNvPr id="1676314" name="Text Box 26"/>
          <p:cNvSpPr txBox="1">
            <a:spLocks noChangeArrowheads="1"/>
          </p:cNvSpPr>
          <p:nvPr/>
        </p:nvSpPr>
        <p:spPr bwMode="auto">
          <a:xfrm>
            <a:off x="3657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</a:t>
            </a:r>
          </a:p>
        </p:txBody>
      </p:sp>
      <p:sp>
        <p:nvSpPr>
          <p:cNvPr id="1676315" name="Text Box 27"/>
          <p:cNvSpPr txBox="1">
            <a:spLocks noChangeArrowheads="1"/>
          </p:cNvSpPr>
          <p:nvPr/>
        </p:nvSpPr>
        <p:spPr bwMode="auto">
          <a:xfrm>
            <a:off x="4038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       </a:t>
            </a:r>
          </a:p>
        </p:txBody>
      </p:sp>
      <p:sp>
        <p:nvSpPr>
          <p:cNvPr id="1676313" name="Text Box 25"/>
          <p:cNvSpPr txBox="1">
            <a:spLocks noChangeArrowheads="1"/>
          </p:cNvSpPr>
          <p:nvPr/>
        </p:nvSpPr>
        <p:spPr bwMode="auto">
          <a:xfrm>
            <a:off x="3124200" y="152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</a:t>
            </a:r>
          </a:p>
        </p:txBody>
      </p:sp>
      <p:sp>
        <p:nvSpPr>
          <p:cNvPr id="1676316" name="Text Box 28"/>
          <p:cNvSpPr txBox="1">
            <a:spLocks noChangeArrowheads="1"/>
          </p:cNvSpPr>
          <p:nvPr/>
        </p:nvSpPr>
        <p:spPr bwMode="auto">
          <a:xfrm>
            <a:off x="5410200" y="152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</a:t>
            </a:r>
          </a:p>
        </p:txBody>
      </p:sp>
      <p:sp>
        <p:nvSpPr>
          <p:cNvPr id="1676317" name="Text Box 29"/>
          <p:cNvSpPr txBox="1">
            <a:spLocks noChangeArrowheads="1"/>
          </p:cNvSpPr>
          <p:nvPr/>
        </p:nvSpPr>
        <p:spPr bwMode="auto">
          <a:xfrm>
            <a:off x="5943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</a:t>
            </a:r>
          </a:p>
        </p:txBody>
      </p:sp>
      <p:sp>
        <p:nvSpPr>
          <p:cNvPr id="1676318" name="Text Box 30"/>
          <p:cNvSpPr txBox="1">
            <a:spLocks noChangeArrowheads="1"/>
          </p:cNvSpPr>
          <p:nvPr/>
        </p:nvSpPr>
        <p:spPr bwMode="auto">
          <a:xfrm>
            <a:off x="64008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       </a:t>
            </a:r>
          </a:p>
        </p:txBody>
      </p:sp>
      <p:sp>
        <p:nvSpPr>
          <p:cNvPr id="1676319" name="Text Box 31"/>
          <p:cNvSpPr txBox="1">
            <a:spLocks noChangeArrowheads="1"/>
          </p:cNvSpPr>
          <p:nvPr/>
        </p:nvSpPr>
        <p:spPr bwMode="auto">
          <a:xfrm>
            <a:off x="0" y="44958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we come into this place       Lifting up your might name        Everything is gonna be alright</a:t>
            </a:r>
          </a:p>
        </p:txBody>
      </p:sp>
      <p:sp>
        <p:nvSpPr>
          <p:cNvPr id="1676320" name="Text Box 32"/>
          <p:cNvSpPr txBox="1">
            <a:spLocks noChangeArrowheads="1"/>
          </p:cNvSpPr>
          <p:nvPr/>
        </p:nvSpPr>
        <p:spPr bwMode="auto">
          <a:xfrm>
            <a:off x="1600200" y="3505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</a:p>
        </p:txBody>
      </p:sp>
      <p:sp>
        <p:nvSpPr>
          <p:cNvPr id="1676321" name="Text Box 33"/>
          <p:cNvSpPr txBox="1">
            <a:spLocks noChangeArrowheads="1"/>
          </p:cNvSpPr>
          <p:nvPr/>
        </p:nvSpPr>
        <p:spPr bwMode="auto">
          <a:xfrm>
            <a:off x="3352800" y="3505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</a:p>
        </p:txBody>
      </p:sp>
      <p:sp>
        <p:nvSpPr>
          <p:cNvPr id="1676322" name="Text Box 34"/>
          <p:cNvSpPr txBox="1">
            <a:spLocks noChangeArrowheads="1"/>
          </p:cNvSpPr>
          <p:nvPr/>
        </p:nvSpPr>
        <p:spPr bwMode="auto">
          <a:xfrm>
            <a:off x="3810000" y="3505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6323" name="Text Box 35"/>
          <p:cNvSpPr txBox="1">
            <a:spLocks noChangeArrowheads="1"/>
          </p:cNvSpPr>
          <p:nvPr/>
        </p:nvSpPr>
        <p:spPr bwMode="auto">
          <a:xfrm>
            <a:off x="5410200" y="3505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6324" name="Text Box 36"/>
          <p:cNvSpPr txBox="1">
            <a:spLocks noChangeArrowheads="1"/>
          </p:cNvSpPr>
          <p:nvPr/>
        </p:nvSpPr>
        <p:spPr bwMode="auto">
          <a:xfrm>
            <a:off x="6172200" y="3505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</a:p>
        </p:txBody>
      </p:sp>
      <p:sp>
        <p:nvSpPr>
          <p:cNvPr id="1676325" name="Text Box 37"/>
          <p:cNvSpPr txBox="1">
            <a:spLocks noChangeArrowheads="1"/>
          </p:cNvSpPr>
          <p:nvPr/>
        </p:nvSpPr>
        <p:spPr bwMode="auto">
          <a:xfrm>
            <a:off x="8001000" y="3505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6326" name="Text Box 38"/>
          <p:cNvSpPr txBox="1">
            <a:spLocks noChangeArrowheads="1"/>
          </p:cNvSpPr>
          <p:nvPr/>
        </p:nvSpPr>
        <p:spPr bwMode="auto">
          <a:xfrm>
            <a:off x="1752600" y="4267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</a:p>
        </p:txBody>
      </p:sp>
      <p:sp>
        <p:nvSpPr>
          <p:cNvPr id="1676327" name="Text Box 39"/>
          <p:cNvSpPr txBox="1">
            <a:spLocks noChangeArrowheads="1"/>
          </p:cNvSpPr>
          <p:nvPr/>
        </p:nvSpPr>
        <p:spPr bwMode="auto">
          <a:xfrm>
            <a:off x="3429000" y="4267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</a:p>
        </p:txBody>
      </p:sp>
      <p:sp>
        <p:nvSpPr>
          <p:cNvPr id="1676328" name="Text Box 40"/>
          <p:cNvSpPr txBox="1">
            <a:spLocks noChangeArrowheads="1"/>
          </p:cNvSpPr>
          <p:nvPr/>
        </p:nvSpPr>
        <p:spPr bwMode="auto">
          <a:xfrm>
            <a:off x="3886200" y="4267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6329" name="Text Box 41"/>
          <p:cNvSpPr txBox="1">
            <a:spLocks noChangeArrowheads="1"/>
          </p:cNvSpPr>
          <p:nvPr/>
        </p:nvSpPr>
        <p:spPr bwMode="auto">
          <a:xfrm>
            <a:off x="6172200" y="42672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</a:p>
        </p:txBody>
      </p:sp>
      <p:sp>
        <p:nvSpPr>
          <p:cNvPr id="1676330" name="Text Box 42"/>
          <p:cNvSpPr txBox="1">
            <a:spLocks noChangeArrowheads="1"/>
          </p:cNvSpPr>
          <p:nvPr/>
        </p:nvSpPr>
        <p:spPr bwMode="auto">
          <a:xfrm>
            <a:off x="7467600" y="42672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Ab/Bb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14" name="Rectangle 50"/>
          <p:cNvSpPr>
            <a:spLocks noChangeArrowheads="1"/>
          </p:cNvSpPr>
          <p:nvPr/>
        </p:nvSpPr>
        <p:spPr bwMode="auto">
          <a:xfrm>
            <a:off x="0" y="2895600"/>
            <a:ext cx="9144000" cy="396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heart sings praises       Each time I say Your name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1219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love is deeper than simple words can say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0" y="1981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go before me, You make a perfect way    My one desire is to give you perfect praise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3429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my heart, You are the power      In my night, never failing light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1447800" y="1676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5257800" y="76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3352800" y="8382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5105400" y="838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 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6172200" y="8382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 F/A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3505200" y="76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3429000" y="1676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5105400" y="16764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7086600" y="1676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7924800" y="16764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0" y="4191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Every breath that I take   I’ll declare the things You’ve done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0" y="4953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my mind, mighty overcomer         In my soul, the reason why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0" y="5715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my life You are the fire that calls me on.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1371600" y="3124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2209800" y="31242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3810000" y="3124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5105400" y="3124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6858000" y="3124200"/>
            <a:ext cx="1422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Gbdim  Fm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1600200" y="3810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2438400" y="38100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4495800" y="3810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6629400" y="3886200"/>
            <a:ext cx="61436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7467600" y="3886200"/>
            <a:ext cx="1295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Gbdim  Fm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1676400" y="4572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2514600" y="45720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38100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5302" name="Text Box 38"/>
          <p:cNvSpPr txBox="1">
            <a:spLocks noChangeArrowheads="1"/>
          </p:cNvSpPr>
          <p:nvPr/>
        </p:nvSpPr>
        <p:spPr bwMode="auto">
          <a:xfrm>
            <a:off x="5410200" y="4572000"/>
            <a:ext cx="61436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6248400" y="4572000"/>
            <a:ext cx="1295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Gbdim  Fm</a:t>
            </a: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2209800" y="5334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3048000" y="53340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4495800" y="5334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5943600" y="5334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</p:spTree>
    <p:extLst>
      <p:ext uri="{BB962C8B-B14F-4D97-AF65-F5344CB8AC3E}">
        <p14:creationId xmlns:p14="http://schemas.microsoft.com/office/powerpoint/2010/main" val="27475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3338" y="2513013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6350" y="-9525"/>
            <a:ext cx="9150350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31591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Christ alone will I glory     though  I  could pride  myself   in battles won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94297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I’ve been blessed beyond measure   and by His strength alone I overcome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2700" y="15367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 I could stop and count successes    like diamonds in my hand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34925" y="21431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those trophies are not equal   to the grace by which I stand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-4763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</a:t>
            </a:r>
          </a:p>
        </p:txBody>
      </p:sp>
      <p:sp>
        <p:nvSpPr>
          <p:cNvPr id="1672202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850" y="-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7125" y="-4763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171700" y="-9525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505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791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858000" y="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</a:t>
            </a: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9400" y="6207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9572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3089275" y="1247775"/>
            <a:ext cx="3254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-6350" y="1231900"/>
            <a:ext cx="2857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8716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50031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F/C</a:t>
            </a:r>
          </a:p>
        </p:txBody>
      </p:sp>
      <p:sp>
        <p:nvSpPr>
          <p:cNvPr id="1672218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24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-33338" y="1839913"/>
            <a:ext cx="6096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C/G</a:t>
            </a:r>
          </a:p>
        </p:txBody>
      </p:sp>
      <p:sp>
        <p:nvSpPr>
          <p:cNvPr id="1672221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1813" y="1844675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4100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4822825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1672226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05400" y="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6303963" y="18399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38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5575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965450" y="620713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4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4013" y="620713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4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1150" y="620713"/>
            <a:ext cx="8540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m7/G</a:t>
            </a:r>
          </a:p>
        </p:txBody>
      </p:sp>
      <p:sp>
        <p:nvSpPr>
          <p:cNvPr id="4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64450" y="6207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5899150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4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84613" y="1844675"/>
            <a:ext cx="65246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6350" y="28098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700" y="3435350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 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-6350" y="403701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 Christ  alone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2700" y="25130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508000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52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70000" y="252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53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22600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/E</a:t>
            </a:r>
          </a:p>
        </p:txBody>
      </p:sp>
      <p:sp>
        <p:nvSpPr>
          <p:cNvPr id="54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72313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</a:p>
        </p:txBody>
      </p:sp>
      <p:sp>
        <p:nvSpPr>
          <p:cNvPr id="5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42300" y="2520950"/>
            <a:ext cx="6381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56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7463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46100" y="31384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1895475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</a:t>
            </a:r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4149725" y="3821113"/>
            <a:ext cx="10493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/D</a:t>
            </a: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2509838" y="3803650"/>
            <a:ext cx="6270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224213" y="3808413"/>
            <a:ext cx="8731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62" name="Text Box 25"/>
          <p:cNvSpPr txBox="1">
            <a:spLocks noChangeArrowheads="1"/>
          </p:cNvSpPr>
          <p:nvPr/>
        </p:nvSpPr>
        <p:spPr bwMode="auto">
          <a:xfrm>
            <a:off x="6605588" y="25209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</a:p>
        </p:txBody>
      </p:sp>
      <p:sp>
        <p:nvSpPr>
          <p:cNvPr id="63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46675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4241800" y="2520950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6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176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</a:p>
        </p:txBody>
      </p:sp>
      <p:sp>
        <p:nvSpPr>
          <p:cNvPr id="66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749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</a:p>
        </p:txBody>
      </p:sp>
      <p:sp>
        <p:nvSpPr>
          <p:cNvPr id="6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22600" y="313848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68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40150" y="31638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69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8500" y="316230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70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18300" y="317817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m7/G</a:t>
            </a:r>
          </a:p>
        </p:txBody>
      </p:sp>
      <p:sp>
        <p:nvSpPr>
          <p:cNvPr id="71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17600" y="3735388"/>
            <a:ext cx="584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2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95900" y="3833813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  <a:endParaRPr lang="en-US" sz="1800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109" name="Rectangle 73"/>
          <p:cNvSpPr>
            <a:spLocks noChangeArrowheads="1"/>
          </p:cNvSpPr>
          <p:nvPr/>
        </p:nvSpPr>
        <p:spPr bwMode="auto">
          <a:xfrm>
            <a:off x="-39688" y="4349750"/>
            <a:ext cx="9150351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-68263" y="462597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Christ alone will I glory          for only by His grace       I am redeemed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-71438" y="5262563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only   His tender mercy     could reach beyond my weakness to my need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-82550" y="5856288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Now   I   seek no greater honor     than just to know Him more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-68263" y="6502400"/>
            <a:ext cx="9144001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to count my gains but losses to the glory of my Lord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-33338" y="4354513"/>
            <a:ext cx="5715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</a:t>
            </a:r>
          </a:p>
        </p:txBody>
      </p:sp>
      <p:sp>
        <p:nvSpPr>
          <p:cNvPr id="80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513" y="434975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</a:p>
        </p:txBody>
      </p:sp>
      <p:sp>
        <p:nvSpPr>
          <p:cNvPr id="81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3788" y="4354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138363" y="434975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3471863" y="43592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53075" y="43497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605588" y="4359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</a:t>
            </a:r>
          </a:p>
        </p:txBody>
      </p:sp>
      <p:sp>
        <p:nvSpPr>
          <p:cNvPr id="86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7963" y="49403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82232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3270250" y="5575300"/>
            <a:ext cx="3270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-77788" y="5551488"/>
            <a:ext cx="28575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1670050" y="5572125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242887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F/C</a:t>
            </a:r>
          </a:p>
        </p:txBody>
      </p:sp>
      <p:sp>
        <p:nvSpPr>
          <p:cNvPr id="92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3875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93" name="Text Box 27"/>
          <p:cNvSpPr txBox="1">
            <a:spLocks noChangeArrowheads="1"/>
          </p:cNvSpPr>
          <p:nvPr/>
        </p:nvSpPr>
        <p:spPr bwMode="auto">
          <a:xfrm>
            <a:off x="730250" y="622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C/G</a:t>
            </a:r>
          </a:p>
        </p:txBody>
      </p:sp>
      <p:sp>
        <p:nvSpPr>
          <p:cNvPr id="94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3488" y="621665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3721100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96" name="Text Box 31"/>
          <p:cNvSpPr txBox="1">
            <a:spLocks noChangeArrowheads="1"/>
          </p:cNvSpPr>
          <p:nvPr/>
        </p:nvSpPr>
        <p:spPr bwMode="auto">
          <a:xfrm>
            <a:off x="4757738" y="55848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97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5663" y="4349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98" name="Text Box 35"/>
          <p:cNvSpPr txBox="1">
            <a:spLocks noChangeArrowheads="1"/>
          </p:cNvSpPr>
          <p:nvPr/>
        </p:nvSpPr>
        <p:spPr bwMode="auto">
          <a:xfrm>
            <a:off x="5735638" y="621188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99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5038" y="495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100" name="Text Box 12"/>
          <p:cNvSpPr txBox="1">
            <a:spLocks noChangeArrowheads="1"/>
          </p:cNvSpPr>
          <p:nvPr/>
        </p:nvSpPr>
        <p:spPr bwMode="auto">
          <a:xfrm>
            <a:off x="2233613" y="4979988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0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57588" y="4979988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10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89713" y="4940300"/>
            <a:ext cx="8540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m7/G</a:t>
            </a:r>
          </a:p>
        </p:txBody>
      </p:sp>
      <p:sp>
        <p:nvSpPr>
          <p:cNvPr id="10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93013" y="494030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</a:p>
        </p:txBody>
      </p:sp>
      <p:sp>
        <p:nvSpPr>
          <p:cNvPr id="104" name="Text Box 13"/>
          <p:cNvSpPr txBox="1">
            <a:spLocks noChangeArrowheads="1"/>
          </p:cNvSpPr>
          <p:nvPr/>
        </p:nvSpPr>
        <p:spPr bwMode="auto">
          <a:xfrm>
            <a:off x="5268913" y="49672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0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51275" y="6202363"/>
            <a:ext cx="6524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2141" name="Rectangle 3"/>
          <p:cNvSpPr>
            <a:spLocks noChangeArrowheads="1"/>
          </p:cNvSpPr>
          <p:nvPr/>
        </p:nvSpPr>
        <p:spPr bwMode="auto">
          <a:xfrm>
            <a:off x="6096000" y="6096000"/>
            <a:ext cx="3014663" cy="762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7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26175" y="6153150"/>
            <a:ext cx="2754313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Next slide</a:t>
            </a:r>
            <a:b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</a:b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Chorus than Key Change</a:t>
            </a:r>
            <a:endParaRPr lang="en-US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17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 bwMode="auto">
          <a:xfrm>
            <a:off x="0" y="4467225"/>
            <a:ext cx="9144000" cy="79057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075" name="Rectangle 96"/>
          <p:cNvSpPr>
            <a:spLocks noChangeArrowheads="1"/>
          </p:cNvSpPr>
          <p:nvPr/>
        </p:nvSpPr>
        <p:spPr bwMode="auto">
          <a:xfrm>
            <a:off x="-23813" y="1871663"/>
            <a:ext cx="9132888" cy="7127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-26988" y="1588"/>
            <a:ext cx="9170988" cy="18938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845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050" y="9239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7463" y="15255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 Christ  alone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050" y="1588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14350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8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6350" y="95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</a:p>
        </p:txBody>
      </p:sp>
      <p:sp>
        <p:nvSpPr>
          <p:cNvPr id="9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8950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/E</a:t>
            </a:r>
          </a:p>
        </p:txBody>
      </p:sp>
      <p:sp>
        <p:nvSpPr>
          <p:cNvPr id="1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77075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48650" y="9525"/>
            <a:ext cx="6381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12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813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52450" y="6270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901825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611938" y="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7</a:t>
            </a:r>
          </a:p>
        </p:txBody>
      </p:sp>
      <p:sp>
        <p:nvSpPr>
          <p:cNvPr id="19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53025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4248150" y="9525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2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39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</a:p>
        </p:txBody>
      </p:sp>
      <p:sp>
        <p:nvSpPr>
          <p:cNvPr id="22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812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28950" y="627063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24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46500" y="6524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25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14850" y="6524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26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24650" y="668338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m7/G</a:t>
            </a:r>
          </a:p>
        </p:txBody>
      </p:sp>
      <p:sp>
        <p:nvSpPr>
          <p:cNvPr id="27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0" y="1225550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-30163" y="2584450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3175" y="28797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875" y="35052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    every   victory     let it  be        said   of me my source of strength,  my source of hope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3175" y="410686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 Christ  alone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419350" y="2216150"/>
            <a:ext cx="670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source of strength,  my source of hope     is  Christ  alone</a:t>
            </a:r>
            <a:endParaRPr lang="en-US" sz="1800" dirty="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64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38463" y="19605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5208588" y="19605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</a:p>
        </p:txBody>
      </p:sp>
      <p:sp>
        <p:nvSpPr>
          <p:cNvPr id="76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3663" y="25844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38463" y="2595563"/>
            <a:ext cx="8715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/F</a:t>
            </a: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08588" y="258603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  <p:sp>
        <p:nvSpPr>
          <p:cNvPr id="79" name="Text Box 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04000" y="2586038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0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86638" y="25955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</a:p>
        </p:txBody>
      </p:sp>
      <p:sp>
        <p:nvSpPr>
          <p:cNvPr id="81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86188" y="2595563"/>
            <a:ext cx="7699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/F</a:t>
            </a:r>
          </a:p>
        </p:txBody>
      </p:sp>
      <p:sp>
        <p:nvSpPr>
          <p:cNvPr id="82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39688" y="3830638"/>
            <a:ext cx="4572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3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42150" y="3257550"/>
            <a:ext cx="876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22850" y="32575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  <p:sp>
        <p:nvSpPr>
          <p:cNvPr id="85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985838" y="3830638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23813" y="4745038"/>
            <a:ext cx="9144001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source of strength,  my source of hope   is  Christ  alone                  ……is  Christ  alone</a:t>
            </a: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8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2275" y="4476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  <p:sp>
        <p:nvSpPr>
          <p:cNvPr id="89" name="Text Box 24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099175" y="44672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90" name="Text Box 2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4052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</a:p>
        </p:txBody>
      </p:sp>
      <p:sp>
        <p:nvSpPr>
          <p:cNvPr id="91" name="Text Box 26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7539038" y="4467225"/>
            <a:ext cx="8001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  <p:sp>
        <p:nvSpPr>
          <p:cNvPr id="92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46137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95550" y="4476750"/>
            <a:ext cx="1085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4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35563" y="44767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88913" y="1960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Key Change</a:t>
            </a:r>
          </a:p>
        </p:txBody>
      </p:sp>
      <p:sp>
        <p:nvSpPr>
          <p:cNvPr id="100" name="Text Box 14"/>
          <p:cNvSpPr txBox="1">
            <a:spLocks noChangeArrowheads="1"/>
          </p:cNvSpPr>
          <p:nvPr/>
        </p:nvSpPr>
        <p:spPr bwMode="auto">
          <a:xfrm>
            <a:off x="633413" y="3235325"/>
            <a:ext cx="6429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/F</a:t>
            </a:r>
          </a:p>
        </p:txBody>
      </p:sp>
      <p:sp>
        <p:nvSpPr>
          <p:cNvPr id="101" name="Text Box 18"/>
          <p:cNvSpPr txBox="1">
            <a:spLocks noChangeArrowheads="1"/>
          </p:cNvSpPr>
          <p:nvPr/>
        </p:nvSpPr>
        <p:spPr bwMode="auto">
          <a:xfrm>
            <a:off x="2093913" y="3228975"/>
            <a:ext cx="844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02" name="Text Box 11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327150" y="3233738"/>
            <a:ext cx="879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bmaj7</a:t>
            </a:r>
          </a:p>
        </p:txBody>
      </p:sp>
      <p:sp>
        <p:nvSpPr>
          <p:cNvPr id="10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8763" y="32337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</a:p>
        </p:txBody>
      </p:sp>
      <p:sp>
        <p:nvSpPr>
          <p:cNvPr id="104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3446463" y="323373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m7</a:t>
            </a:r>
          </a:p>
        </p:txBody>
      </p:sp>
      <p:sp>
        <p:nvSpPr>
          <p:cNvPr id="105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52888" y="3228975"/>
            <a:ext cx="731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  <p:sp>
        <p:nvSpPr>
          <p:cNvPr id="99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93663" y="3233738"/>
            <a:ext cx="70961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</a:p>
        </p:txBody>
      </p:sp>
    </p:spTree>
    <p:extLst>
      <p:ext uri="{BB962C8B-B14F-4D97-AF65-F5344CB8AC3E}">
        <p14:creationId xmlns:p14="http://schemas.microsoft.com/office/powerpoint/2010/main" val="305557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83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4"/>
          <p:cNvSpPr>
            <a:spLocks noChangeArrowheads="1"/>
          </p:cNvSpPr>
          <p:nvPr/>
        </p:nvSpPr>
        <p:spPr bwMode="auto">
          <a:xfrm>
            <a:off x="-19594" y="-69850"/>
            <a:ext cx="9144000" cy="38798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44"/>
          <p:cNvSpPr>
            <a:spLocks noChangeArrowheads="1"/>
          </p:cNvSpPr>
          <p:nvPr/>
        </p:nvSpPr>
        <p:spPr bwMode="auto">
          <a:xfrm>
            <a:off x="-19594" y="3778250"/>
            <a:ext cx="9144000" cy="30797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unto the Lord make a joyful sound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Lift Your voices and let your praise resound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a victory song in a time of war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 in Jesus,  the battle is the Lords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34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is good and His mercy endures forever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533400" y="5257800"/>
            <a:ext cx="1028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is good and His mercy endures forever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Forever and ever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8382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4290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     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0866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 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4343400" y="9144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9144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8862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     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70866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 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4648200" y="2895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   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934200" y="2895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4478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7432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1054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Gm/A    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76200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600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2743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51054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Gm/A     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696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     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505200" y="5867400"/>
            <a:ext cx="3733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 C#m  D  D#mdim  E     </a:t>
            </a:r>
          </a:p>
        </p:txBody>
      </p:sp>
    </p:spTree>
    <p:extLst>
      <p:ext uri="{BB962C8B-B14F-4D97-AF65-F5344CB8AC3E}">
        <p14:creationId xmlns:p14="http://schemas.microsoft.com/office/powerpoint/2010/main" val="142363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8"/>
          <p:cNvSpPr>
            <a:spLocks noChangeArrowheads="1"/>
          </p:cNvSpPr>
          <p:nvPr/>
        </p:nvSpPr>
        <p:spPr bwMode="auto">
          <a:xfrm>
            <a:off x="0" y="1828800"/>
            <a:ext cx="9144000" cy="3276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77"/>
          <p:cNvSpPr>
            <a:spLocks noChangeArrowheads="1"/>
          </p:cNvSpPr>
          <p:nvPr/>
        </p:nvSpPr>
        <p:spPr bwMode="auto">
          <a:xfrm>
            <a:off x="0" y="0"/>
            <a:ext cx="9144000" cy="1828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Lord, our Lord, how majestic  is Your name in all the earth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0" y="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810000" y="0"/>
            <a:ext cx="6096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F/D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0" y="38862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Prince of Peace, Mighty God, 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0" y="46482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Lord God Al--mighty</a:t>
            </a: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0" y="23622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Lord we praise Your Name</a:t>
            </a:r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3505200" y="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4648200" y="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5334000" y="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391400" y="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Lord, our Lord, how majestic  is Your name in all the earth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0" y="914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3810000" y="914400"/>
            <a:ext cx="6096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F/D</a:t>
            </a: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3505200" y="914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4648200" y="914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5334000" y="914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7391400" y="914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0" y="2057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381000" y="2057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762000" y="2057400"/>
            <a:ext cx="6096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F/D</a:t>
            </a:r>
          </a:p>
        </p:txBody>
      </p:sp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1600200" y="2057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3200400" y="2057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0" y="32004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Lord we magnify Your Name</a:t>
            </a: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0" y="28956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762000" y="2895600"/>
            <a:ext cx="6096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F/D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1600200" y="28956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3352800" y="28956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0" y="3581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1295400" y="3581400"/>
            <a:ext cx="533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2209800" y="3581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3276600" y="3581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457200" y="4343400"/>
            <a:ext cx="6096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74" name="Text Box 8"/>
          <p:cNvSpPr txBox="1">
            <a:spLocks noChangeArrowheads="1"/>
          </p:cNvSpPr>
          <p:nvPr/>
        </p:nvSpPr>
        <p:spPr bwMode="auto">
          <a:xfrm>
            <a:off x="1143000" y="4343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1676400" y="43434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" name="Text Box 8"/>
          <p:cNvSpPr txBox="1">
            <a:spLocks noChangeArrowheads="1"/>
          </p:cNvSpPr>
          <p:nvPr/>
        </p:nvSpPr>
        <p:spPr bwMode="auto">
          <a:xfrm>
            <a:off x="2362200" y="4343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2895600" y="43434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109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02" name="Rectangle 38"/>
          <p:cNvSpPr>
            <a:spLocks noChangeArrowheads="1"/>
          </p:cNvSpPr>
          <p:nvPr/>
        </p:nvSpPr>
        <p:spPr bwMode="auto">
          <a:xfrm>
            <a:off x="0" y="1905000"/>
            <a:ext cx="9144000" cy="1828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301" name="Rectangle 37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Nobody like Jesus, you won’t ever find            Nobody Like Jesus, you won’t ever,  ever,  ever  find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0" y="1295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He’s the same yesterday, and forever        Nobody like Jesus   you won’t ever, ever, ever find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5334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057400" y="304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426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5943600" y="30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807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28194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4191000" y="990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57912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685800" y="990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8001000" y="990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0" y="2438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You can search high and low           It doesn’t matter where you go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0" y="3200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You won’t ever find                  Find nobody like the Lord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0" y="441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Jesus,  Jesus                 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5181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Nobody like Jesus              You won’t ever, ever, ever find                  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1828800" y="2133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724400" y="2133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1336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47244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477000" y="2895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4038600" y="4114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648200" y="411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2209800" y="4876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4343400" y="4876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6477000" y="4876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22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-19594" y="-69850"/>
            <a:ext cx="9144000" cy="38798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Down the mountain the river flows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16002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it brings refreshing wherever it goes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8288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Through the valleys and over the fields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25908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is rushing, the river is here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5052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6388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5532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2209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4114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5638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70104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6002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35052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3340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67056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2286000" y="2286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4191000" y="2286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5486400" y="2286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6705600" y="2286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-19594" y="3200400"/>
            <a:ext cx="9144000" cy="3657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-15240" y="361156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sets our feet a dancing</a:t>
            </a: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-26125" y="4551746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fills our hearts with cheer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76200" y="545560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fills our mouths with laughter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-13063" y="627856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rejoice for the river is here</a:t>
            </a:r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23469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52425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66903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2031275" y="4114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5242560" y="4156166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7060475" y="4114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1752600" y="507460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3" name="Text Box 33"/>
          <p:cNvSpPr txBox="1">
            <a:spLocks noChangeArrowheads="1"/>
          </p:cNvSpPr>
          <p:nvPr/>
        </p:nvSpPr>
        <p:spPr bwMode="auto">
          <a:xfrm>
            <a:off x="5054237" y="509016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7315200" y="5054984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5" name="Text Box 35"/>
          <p:cNvSpPr txBox="1">
            <a:spLocks noChangeArrowheads="1"/>
          </p:cNvSpPr>
          <p:nvPr/>
        </p:nvSpPr>
        <p:spPr bwMode="auto">
          <a:xfrm>
            <a:off x="19681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36"/>
          <p:cNvSpPr txBox="1">
            <a:spLocks noChangeArrowheads="1"/>
          </p:cNvSpPr>
          <p:nvPr/>
        </p:nvSpPr>
        <p:spPr bwMode="auto">
          <a:xfrm>
            <a:off x="30349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7" name="Text Box 37"/>
          <p:cNvSpPr txBox="1">
            <a:spLocks noChangeArrowheads="1"/>
          </p:cNvSpPr>
          <p:nvPr/>
        </p:nvSpPr>
        <p:spPr bwMode="auto">
          <a:xfrm>
            <a:off x="50923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8" name="Text Box 38"/>
          <p:cNvSpPr txBox="1">
            <a:spLocks noChangeArrowheads="1"/>
          </p:cNvSpPr>
          <p:nvPr/>
        </p:nvSpPr>
        <p:spPr bwMode="auto">
          <a:xfrm>
            <a:off x="62353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09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-19594" y="-69850"/>
            <a:ext cx="9144000" cy="38798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3218" name="Text Box 2"/>
          <p:cNvSpPr txBox="1">
            <a:spLocks noChangeArrowheads="1"/>
          </p:cNvSpPr>
          <p:nvPr/>
        </p:nvSpPr>
        <p:spPr bwMode="auto">
          <a:xfrm>
            <a:off x="-8709" y="327575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is teeming with life</a:t>
            </a:r>
          </a:p>
        </p:txBody>
      </p:sp>
      <p:sp>
        <p:nvSpPr>
          <p:cNvPr id="1673219" name="Text Box 3"/>
          <p:cNvSpPr txBox="1">
            <a:spLocks noChangeArrowheads="1"/>
          </p:cNvSpPr>
          <p:nvPr/>
        </p:nvSpPr>
        <p:spPr bwMode="auto">
          <a:xfrm>
            <a:off x="1591491" y="-534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3220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all who touch it can be revived</a:t>
            </a:r>
          </a:p>
        </p:txBody>
      </p:sp>
      <p:sp>
        <p:nvSpPr>
          <p:cNvPr id="1673221" name="Text Box 5"/>
          <p:cNvSpPr txBox="1">
            <a:spLocks noChangeArrowheads="1"/>
          </p:cNvSpPr>
          <p:nvPr/>
        </p:nvSpPr>
        <p:spPr bwMode="auto">
          <a:xfrm>
            <a:off x="0" y="18288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Those who linger on this river’s shore</a:t>
            </a:r>
          </a:p>
        </p:txBody>
      </p:sp>
      <p:sp>
        <p:nvSpPr>
          <p:cNvPr id="1673222" name="Text Box 6"/>
          <p:cNvSpPr txBox="1">
            <a:spLocks noChangeArrowheads="1"/>
          </p:cNvSpPr>
          <p:nvPr/>
        </p:nvSpPr>
        <p:spPr bwMode="auto">
          <a:xfrm>
            <a:off x="28303" y="269650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come back thirsting for more of the Lord</a:t>
            </a:r>
          </a:p>
        </p:txBody>
      </p:sp>
      <p:sp>
        <p:nvSpPr>
          <p:cNvPr id="1673227" name="Text Box 11"/>
          <p:cNvSpPr txBox="1">
            <a:spLocks noChangeArrowheads="1"/>
          </p:cNvSpPr>
          <p:nvPr/>
        </p:nvSpPr>
        <p:spPr bwMode="auto">
          <a:xfrm>
            <a:off x="3496491" y="-534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28" name="Text Box 12"/>
          <p:cNvSpPr txBox="1">
            <a:spLocks noChangeArrowheads="1"/>
          </p:cNvSpPr>
          <p:nvPr/>
        </p:nvSpPr>
        <p:spPr bwMode="auto">
          <a:xfrm>
            <a:off x="4944291" y="-534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29" name="Text Box 13"/>
          <p:cNvSpPr txBox="1">
            <a:spLocks noChangeArrowheads="1"/>
          </p:cNvSpPr>
          <p:nvPr/>
        </p:nvSpPr>
        <p:spPr bwMode="auto">
          <a:xfrm>
            <a:off x="6544491" y="-534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0" name="Text Box 14"/>
          <p:cNvSpPr txBox="1">
            <a:spLocks noChangeArrowheads="1"/>
          </p:cNvSpPr>
          <p:nvPr/>
        </p:nvSpPr>
        <p:spPr bwMode="auto">
          <a:xfrm>
            <a:off x="2209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3231" name="Text Box 15"/>
          <p:cNvSpPr txBox="1">
            <a:spLocks noChangeArrowheads="1"/>
          </p:cNvSpPr>
          <p:nvPr/>
        </p:nvSpPr>
        <p:spPr bwMode="auto">
          <a:xfrm>
            <a:off x="4114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2" name="Text Box 16"/>
          <p:cNvSpPr txBox="1">
            <a:spLocks noChangeArrowheads="1"/>
          </p:cNvSpPr>
          <p:nvPr/>
        </p:nvSpPr>
        <p:spPr bwMode="auto">
          <a:xfrm>
            <a:off x="5638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33" name="Text Box 17"/>
          <p:cNvSpPr txBox="1">
            <a:spLocks noChangeArrowheads="1"/>
          </p:cNvSpPr>
          <p:nvPr/>
        </p:nvSpPr>
        <p:spPr bwMode="auto">
          <a:xfrm>
            <a:off x="70104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4" name="Text Box 18"/>
          <p:cNvSpPr txBox="1">
            <a:spLocks noChangeArrowheads="1"/>
          </p:cNvSpPr>
          <p:nvPr/>
        </p:nvSpPr>
        <p:spPr bwMode="auto">
          <a:xfrm>
            <a:off x="16002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3235" name="Text Box 19"/>
          <p:cNvSpPr txBox="1">
            <a:spLocks noChangeArrowheads="1"/>
          </p:cNvSpPr>
          <p:nvPr/>
        </p:nvSpPr>
        <p:spPr bwMode="auto">
          <a:xfrm>
            <a:off x="35052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6" name="Text Box 20"/>
          <p:cNvSpPr txBox="1">
            <a:spLocks noChangeArrowheads="1"/>
          </p:cNvSpPr>
          <p:nvPr/>
        </p:nvSpPr>
        <p:spPr bwMode="auto">
          <a:xfrm>
            <a:off x="53340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37" name="Text Box 21"/>
          <p:cNvSpPr txBox="1">
            <a:spLocks noChangeArrowheads="1"/>
          </p:cNvSpPr>
          <p:nvPr/>
        </p:nvSpPr>
        <p:spPr bwMode="auto">
          <a:xfrm>
            <a:off x="67056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8" name="Text Box 22"/>
          <p:cNvSpPr txBox="1">
            <a:spLocks noChangeArrowheads="1"/>
          </p:cNvSpPr>
          <p:nvPr/>
        </p:nvSpPr>
        <p:spPr bwMode="auto">
          <a:xfrm>
            <a:off x="1905000" y="2382429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3239" name="Text Box 23"/>
          <p:cNvSpPr txBox="1">
            <a:spLocks noChangeArrowheads="1"/>
          </p:cNvSpPr>
          <p:nvPr/>
        </p:nvSpPr>
        <p:spPr bwMode="auto">
          <a:xfrm>
            <a:off x="3796937" y="23474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40" name="Text Box 24"/>
          <p:cNvSpPr txBox="1">
            <a:spLocks noChangeArrowheads="1"/>
          </p:cNvSpPr>
          <p:nvPr/>
        </p:nvSpPr>
        <p:spPr bwMode="auto">
          <a:xfrm>
            <a:off x="5473337" y="2355386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41" name="Text Box 25"/>
          <p:cNvSpPr txBox="1">
            <a:spLocks noChangeArrowheads="1"/>
          </p:cNvSpPr>
          <p:nvPr/>
        </p:nvSpPr>
        <p:spPr bwMode="auto">
          <a:xfrm>
            <a:off x="7391400" y="2321287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-19594" y="3200400"/>
            <a:ext cx="9144000" cy="3657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-15240" y="361156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sets our feet a dancing</a:t>
            </a: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-26125" y="4551746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fills our hearts with cheer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76200" y="545560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fills our mouths with laughter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-13063" y="627856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rejoice for the river is here</a:t>
            </a:r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23469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52425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66903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2031275" y="4114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5242560" y="4156166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7060475" y="4114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1752600" y="507460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3" name="Text Box 33"/>
          <p:cNvSpPr txBox="1">
            <a:spLocks noChangeArrowheads="1"/>
          </p:cNvSpPr>
          <p:nvPr/>
        </p:nvSpPr>
        <p:spPr bwMode="auto">
          <a:xfrm>
            <a:off x="5092337" y="5078004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7319554" y="5054984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5" name="Text Box 35"/>
          <p:cNvSpPr txBox="1">
            <a:spLocks noChangeArrowheads="1"/>
          </p:cNvSpPr>
          <p:nvPr/>
        </p:nvSpPr>
        <p:spPr bwMode="auto">
          <a:xfrm>
            <a:off x="19681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36"/>
          <p:cNvSpPr txBox="1">
            <a:spLocks noChangeArrowheads="1"/>
          </p:cNvSpPr>
          <p:nvPr/>
        </p:nvSpPr>
        <p:spPr bwMode="auto">
          <a:xfrm>
            <a:off x="30349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7" name="Text Box 37"/>
          <p:cNvSpPr txBox="1">
            <a:spLocks noChangeArrowheads="1"/>
          </p:cNvSpPr>
          <p:nvPr/>
        </p:nvSpPr>
        <p:spPr bwMode="auto">
          <a:xfrm>
            <a:off x="50923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8" name="Text Box 38"/>
          <p:cNvSpPr txBox="1">
            <a:spLocks noChangeArrowheads="1"/>
          </p:cNvSpPr>
          <p:nvPr/>
        </p:nvSpPr>
        <p:spPr bwMode="auto">
          <a:xfrm>
            <a:off x="62353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5813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-19594" y="-69850"/>
            <a:ext cx="9144000" cy="38798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4242" name="Text Box 2"/>
          <p:cNvSpPr txBox="1">
            <a:spLocks noChangeArrowheads="1"/>
          </p:cNvSpPr>
          <p:nvPr/>
        </p:nvSpPr>
        <p:spPr bwMode="auto">
          <a:xfrm>
            <a:off x="0" y="304507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 to the mountain we love to go</a:t>
            </a:r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23622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find the presence of the Lord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18288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Along the banks of the river we run</a:t>
            </a: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74023" y="271145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dance with laughter giving praise to the Son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35052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54864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65532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25146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4114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5257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6400800" y="762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16002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35052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53340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6705600" y="152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1905000" y="2363717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4263" name="Text Box 23"/>
          <p:cNvSpPr txBox="1">
            <a:spLocks noChangeArrowheads="1"/>
          </p:cNvSpPr>
          <p:nvPr/>
        </p:nvSpPr>
        <p:spPr bwMode="auto">
          <a:xfrm>
            <a:off x="3810000" y="2363717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64" name="Text Box 24"/>
          <p:cNvSpPr txBox="1">
            <a:spLocks noChangeArrowheads="1"/>
          </p:cNvSpPr>
          <p:nvPr/>
        </p:nvSpPr>
        <p:spPr bwMode="auto">
          <a:xfrm>
            <a:off x="5638800" y="2363717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4265" name="Text Box 25"/>
          <p:cNvSpPr txBox="1">
            <a:spLocks noChangeArrowheads="1"/>
          </p:cNvSpPr>
          <p:nvPr/>
        </p:nvSpPr>
        <p:spPr bwMode="auto">
          <a:xfrm>
            <a:off x="7391400" y="2363717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-19594" y="3200400"/>
            <a:ext cx="9144000" cy="3657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-15240" y="361156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sets our feet a dancing</a:t>
            </a: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-26125" y="4551746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fills our hearts with cheer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76200" y="545560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fills our mouths with laughter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-13063" y="627856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rejoice for the river is here</a:t>
            </a:r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23469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52425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6690360" y="3230563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2031275" y="4114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5242560" y="4156166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7060475" y="4114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1752600" y="507460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3" name="Text Box 33"/>
          <p:cNvSpPr txBox="1">
            <a:spLocks noChangeArrowheads="1"/>
          </p:cNvSpPr>
          <p:nvPr/>
        </p:nvSpPr>
        <p:spPr bwMode="auto">
          <a:xfrm>
            <a:off x="5105400" y="506277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7258594" y="506277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5" name="Text Box 35"/>
          <p:cNvSpPr txBox="1">
            <a:spLocks noChangeArrowheads="1"/>
          </p:cNvSpPr>
          <p:nvPr/>
        </p:nvSpPr>
        <p:spPr bwMode="auto">
          <a:xfrm>
            <a:off x="19681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36"/>
          <p:cNvSpPr txBox="1">
            <a:spLocks noChangeArrowheads="1"/>
          </p:cNvSpPr>
          <p:nvPr/>
        </p:nvSpPr>
        <p:spPr bwMode="auto">
          <a:xfrm>
            <a:off x="30349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7" name="Text Box 37"/>
          <p:cNvSpPr txBox="1">
            <a:spLocks noChangeArrowheads="1"/>
          </p:cNvSpPr>
          <p:nvPr/>
        </p:nvSpPr>
        <p:spPr bwMode="auto">
          <a:xfrm>
            <a:off x="50923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8" name="Text Box 38"/>
          <p:cNvSpPr txBox="1">
            <a:spLocks noChangeArrowheads="1"/>
          </p:cNvSpPr>
          <p:nvPr/>
        </p:nvSpPr>
        <p:spPr bwMode="auto">
          <a:xfrm>
            <a:off x="6235337" y="5973762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478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gave me something to shout about</a:t>
            </a:r>
            <a:endParaRPr lang="en-US" sz="6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6096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42672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76962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6019800" y="1371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2667000" y="2438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5791200" y="2438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7010400" y="2438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0" y="1676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He washed me, cleansed me </a:t>
            </a:r>
            <a:endParaRPr lang="en-US" sz="6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0" y="2819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Turned me inside out</a:t>
            </a:r>
            <a:endParaRPr lang="en-US" sz="6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0" y="3810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there’s joy down in my soul</a:t>
            </a:r>
            <a:endParaRPr lang="en-US" sz="6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0" y="4800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Since His blood has made me whole</a:t>
            </a:r>
            <a:endParaRPr lang="en-US" sz="6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0" y="5867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gave me something to shout about</a:t>
            </a:r>
            <a:endParaRPr lang="en-US" sz="6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3581400" y="34290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7086600" y="34290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048000" y="44958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7086600" y="4419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0" y="54864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Ab/Eb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762000" y="5486400"/>
            <a:ext cx="1295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Gm/D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828800" y="5486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2590800" y="54864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Dbaug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3505200" y="5486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4267200" y="5486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6400800" y="5486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7696200" y="5486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1462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</a:rPr>
              <a:t>The latter rain is falling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3352800" y="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1219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</a:rPr>
              <a:t>It’s showers of His grace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2057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</a:rPr>
              <a:t>The latter rain is falling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2971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</a:rPr>
              <a:t>Get in and take your place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3886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</a:rPr>
              <a:t>Signs, wonders, and miracles are for the church today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480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</a:rPr>
              <a:t>Without a doubt it’s time to shout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5638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</a:rPr>
              <a:t>The rain is on the way!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429000" y="9144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5715000" y="9144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429000" y="16764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2971800" y="2590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867400" y="2590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33400" y="35052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3810000" y="35052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5410200" y="35052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7620000" y="35052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5257800" y="44196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3352800" y="533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495800" y="533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638800" y="53340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2438400" y="4495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6191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13064</TotalTime>
  <Words>1263</Words>
  <Application>Microsoft Office PowerPoint</Application>
  <PresentationFormat>On-screen Show (4:3)</PresentationFormat>
  <Paragraphs>464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Times New Roman</vt:lpstr>
      <vt:lpstr>Blank Presentation</vt:lpstr>
      <vt:lpstr>1_Blank Presentation</vt:lpstr>
      <vt:lpstr>2_Blank Presentation</vt:lpstr>
      <vt:lpstr>3_Blank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444</cp:revision>
  <dcterms:created xsi:type="dcterms:W3CDTF">2000-04-06T22:37:36Z</dcterms:created>
  <dcterms:modified xsi:type="dcterms:W3CDTF">2013-02-24T13:58:30Z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