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4" r:id="rId2"/>
    <p:sldId id="418" r:id="rId3"/>
    <p:sldId id="417" r:id="rId4"/>
    <p:sldId id="416" r:id="rId5"/>
    <p:sldId id="419" r:id="rId6"/>
    <p:sldId id="421" r:id="rId7"/>
    <p:sldId id="420" r:id="rId8"/>
    <p:sldId id="42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0000"/>
    <a:srgbClr val="FF6565"/>
    <a:srgbClr val="0066CC"/>
    <a:srgbClr val="26269A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3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0800299-DC78-4C92-A9EC-E7E8DBA7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84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6777-BC34-4BB5-9CB2-612A937C0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5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3F26D-DC29-4738-A7CE-AFFDF6AAB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5A8C3-6449-43E7-BF20-BF6438A7F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8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88D6-E7E0-43A4-B0B1-5C5A49114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2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4CEA-9275-4E50-B4E7-664D55356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5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64C2-ED1E-4825-99AE-213A0728B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8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80A2-738C-4C07-A67E-9A35C4DFA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327E-CCE5-46D3-881C-DE4B60D7D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5C70A-E61B-4741-8FE9-F3D23A087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9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3967A-1E51-439D-8C73-EB0FFECB3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8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5799-50AB-42F2-B731-FB54942FE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5DF5918-8AD7-4093-BFB0-1593DCB4D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3246" y="1229071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All kinds of diseases,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3489" y="2553037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Economy’s down 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1957" y="6096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Tragedies are come place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17943" y="1806921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People are slipping away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8220" y="3120428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People can’t get enough pay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479" y="3664287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as for me all I can say is: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8692" y="22098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992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3018" y="1863443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they just can’t beat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1957" y="6096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Folks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without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homes out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in the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streets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3544" y="1379041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the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drug habit some say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8692" y="2594476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Muggers and robbers 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-16433" y="3138335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 place seems to be safe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16433" y="3887503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You’ve been my protection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16433" y="4420903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 step of the way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0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2053575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586975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0453" y="9906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and I want to say…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92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40206" y="891933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 no food and no clothes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8957" y="1905000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just another number with a 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0" y="4572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It could’ve been me outdoors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14720" y="1371600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just alone without a friend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8" name="Text Box 3"/>
          <p:cNvSpPr txBox="1">
            <a:spLocks noChangeArrowheads="1"/>
          </p:cNvSpPr>
          <p:nvPr/>
        </p:nvSpPr>
        <p:spPr bwMode="auto">
          <a:xfrm>
            <a:off x="-3287" y="23622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 a tragic end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-54462" y="30480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But, You didn’t see fit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58154" y="3581400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 let none of these things be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8991" y="4594467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 keep on keeping me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32668" y="4061067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`cause everyday of my life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03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6859" y="5334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 </a:t>
            </a:r>
            <a:r>
              <a:rPr lang="en-US" sz="4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wanna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thank You for love 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6526" y="1706418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Your power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26" y="10668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               Thank You . . .              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6927" y="285814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</a:t>
            </a:r>
            <a:r>
              <a:rPr 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 </a:t>
            </a: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protection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22860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               Thank You . . .              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462" y="34290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               Thank You . . .              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237" y="4030131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. . . every hour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9236" y="456584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         Thank You Lord . . .              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306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8692" y="22098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661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03466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13189</TotalTime>
  <Words>206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458</cp:revision>
  <dcterms:created xsi:type="dcterms:W3CDTF">2000-04-06T22:37:36Z</dcterms:created>
  <dcterms:modified xsi:type="dcterms:W3CDTF">2011-04-12T13:41:48Z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