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449" r:id="rId2"/>
    <p:sldId id="404" r:id="rId3"/>
    <p:sldId id="442" r:id="rId4"/>
    <p:sldId id="424" r:id="rId5"/>
    <p:sldId id="425" r:id="rId6"/>
    <p:sldId id="418" r:id="rId7"/>
    <p:sldId id="426" r:id="rId8"/>
    <p:sldId id="427" r:id="rId9"/>
    <p:sldId id="430" r:id="rId10"/>
    <p:sldId id="431" r:id="rId11"/>
    <p:sldId id="428" r:id="rId12"/>
    <p:sldId id="429" r:id="rId13"/>
    <p:sldId id="432" r:id="rId14"/>
    <p:sldId id="450" r:id="rId15"/>
    <p:sldId id="433" r:id="rId16"/>
    <p:sldId id="451" r:id="rId17"/>
    <p:sldId id="434" r:id="rId18"/>
    <p:sldId id="452" r:id="rId19"/>
    <p:sldId id="435" r:id="rId20"/>
    <p:sldId id="453" r:id="rId21"/>
    <p:sldId id="436" r:id="rId22"/>
    <p:sldId id="454" r:id="rId23"/>
    <p:sldId id="437" r:id="rId24"/>
    <p:sldId id="455" r:id="rId25"/>
    <p:sldId id="438" r:id="rId26"/>
    <p:sldId id="456" r:id="rId27"/>
    <p:sldId id="439" r:id="rId28"/>
    <p:sldId id="457" r:id="rId29"/>
    <p:sldId id="440" r:id="rId30"/>
    <p:sldId id="472" r:id="rId31"/>
    <p:sldId id="469" r:id="rId32"/>
    <p:sldId id="473" r:id="rId33"/>
    <p:sldId id="470" r:id="rId34"/>
    <p:sldId id="474" r:id="rId35"/>
    <p:sldId id="471" r:id="rId36"/>
    <p:sldId id="475" r:id="rId37"/>
    <p:sldId id="416" r:id="rId38"/>
    <p:sldId id="443" r:id="rId39"/>
    <p:sldId id="458" r:id="rId40"/>
    <p:sldId id="446" r:id="rId41"/>
    <p:sldId id="459" r:id="rId42"/>
    <p:sldId id="447" r:id="rId43"/>
    <p:sldId id="460" r:id="rId44"/>
    <p:sldId id="464" r:id="rId45"/>
    <p:sldId id="461" r:id="rId46"/>
    <p:sldId id="448" r:id="rId47"/>
    <p:sldId id="463" r:id="rId48"/>
    <p:sldId id="476" r:id="rId4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00000"/>
    <a:srgbClr val="FF6565"/>
    <a:srgbClr val="0066CC"/>
    <a:srgbClr val="26269A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0800299-DC78-4C92-A9EC-E7E8DBA78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84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B6777-BC34-4BB5-9CB2-612A937C0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51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3F26D-DC29-4738-A7CE-AFFDF6AAB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95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5A8C3-6449-43E7-BF20-BF6438A7F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83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388D6-E7E0-43A4-B0B1-5C5A49114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2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44CEA-9275-4E50-B4E7-664D553567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5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364C2-ED1E-4825-99AE-213A0728B1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8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580A2-738C-4C07-A67E-9A35C4DFA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60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5327E-CCE5-46D3-881C-DE4B60D7D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390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5C70A-E61B-4741-8FE9-F3D23A087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99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3967A-1E51-439D-8C73-EB0FFECB3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86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55799-50AB-42F2-B731-FB54942FE5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C5DF5918-8AD7-4093-BFB0-1593DCB4D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670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13297" y="1905000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my protection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-27053" y="2667000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every step of the way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27052" y="1219200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But You’ve been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67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and I </a:t>
            </a:r>
            <a:r>
              <a:rPr lang="en-US" sz="60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wanna</a:t>
            </a:r>
            <a:r>
              <a:rPr lang="en-US" sz="6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say . . .</a:t>
            </a:r>
            <a:endParaRPr lang="en-US" sz="6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98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8692" y="1676400"/>
            <a:ext cx="91265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“Thank You Lord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2362200"/>
            <a:ext cx="91265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for all You’ve done for me”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12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It could have been me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17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It could have been me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15734" y="2590800"/>
            <a:ext cx="9126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Thank You . . .</a:t>
            </a:r>
            <a:endParaRPr lang="en-US" sz="9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28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outdoors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0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outdoors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15734" y="2590800"/>
            <a:ext cx="9126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Thank You . . .</a:t>
            </a:r>
            <a:endParaRPr lang="en-US" sz="9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32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with no food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04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with no food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15734" y="2590800"/>
            <a:ext cx="9126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Thank You . . .</a:t>
            </a:r>
            <a:endParaRPr lang="en-US" sz="9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07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and no clothes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74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10358" y="1524000"/>
            <a:ext cx="9132888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Tragedies are common place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and no clothes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15734" y="2590800"/>
            <a:ext cx="9126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Thank You . . .</a:t>
            </a:r>
            <a:endParaRPr lang="en-US" sz="9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78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or just alone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08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or just alone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15734" y="2590800"/>
            <a:ext cx="9126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Thank You . . .</a:t>
            </a:r>
            <a:endParaRPr lang="en-US" sz="9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39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without a friend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09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without a friend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15734" y="2590800"/>
            <a:ext cx="9126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Thank You . . .</a:t>
            </a:r>
            <a:endParaRPr lang="en-US" sz="9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29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or just another number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6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or just another number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15734" y="2590800"/>
            <a:ext cx="9126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Thank You . . .</a:t>
            </a:r>
            <a:endParaRPr lang="en-US" sz="9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03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with a tragic end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88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with a tragic end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76200" y="2286000"/>
            <a:ext cx="9126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Thank You Oh</a:t>
            </a:r>
            <a:endParaRPr lang="en-US" sz="9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20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But you didn’t see fit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63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26661" y="1174750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all kinds of diseases,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-32697" y="1905000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people are slipping away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96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But you didn’t see fit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15734" y="2590800"/>
            <a:ext cx="9126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Thank You . . .</a:t>
            </a:r>
            <a:endParaRPr lang="en-US" sz="9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89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to let none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1963" y="2209800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of these things be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85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to let none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1963" y="2209800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of these things be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462" y="2895600"/>
            <a:ext cx="9126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Thank You . . .</a:t>
            </a:r>
            <a:endParaRPr lang="en-US" sz="9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36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Everyday by Your power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13471" y="762000"/>
            <a:ext cx="91265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5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‘Cause…</a:t>
            </a:r>
            <a:endParaRPr lang="en-US" sz="5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9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Everyday by Your power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13471" y="762000"/>
            <a:ext cx="91265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5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‘Cause…</a:t>
            </a:r>
            <a:endParaRPr lang="en-US" sz="5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15734" y="2362200"/>
            <a:ext cx="9126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Thank You . . .</a:t>
            </a:r>
            <a:endParaRPr lang="en-US" sz="9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39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You keep on keeping me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95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You keep on keeping me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15734" y="2362200"/>
            <a:ext cx="9126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Thank You . . .</a:t>
            </a:r>
            <a:endParaRPr lang="en-US" sz="9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46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0" y="2053575"/>
            <a:ext cx="91265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“Thank You Lord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462" y="2819400"/>
            <a:ext cx="91265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for all You’ve done for me”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10453" y="990600"/>
            <a:ext cx="91265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6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and I want to say…</a:t>
            </a:r>
            <a:endParaRPr lang="en-US" sz="6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92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Thank You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1963" y="2139441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for Your </a:t>
            </a: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LOVE!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13472" y="914400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I </a:t>
            </a:r>
            <a:r>
              <a:rPr lang="en-US" sz="44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wanna</a:t>
            </a: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. . .              </a:t>
            </a:r>
            <a:endParaRPr lang="en-US" sz="4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00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Thank You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1963" y="2139441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for Your </a:t>
            </a: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LOVE!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13472" y="914400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I </a:t>
            </a:r>
            <a:r>
              <a:rPr lang="en-US" sz="44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wanna</a:t>
            </a: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. . .              </a:t>
            </a:r>
            <a:endParaRPr lang="en-US" sz="4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24788" y="3048000"/>
            <a:ext cx="9126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</a:t>
            </a:r>
            <a:r>
              <a:rPr lang="en-US" sz="9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Thank You . . .</a:t>
            </a:r>
            <a:endParaRPr lang="en-US" sz="9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08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 economy’s down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2735" y="2264040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people can’t get enough pay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32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Thank You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1963" y="2139441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for Your </a:t>
            </a: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POWER!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99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Thank You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1963" y="2139441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for Your </a:t>
            </a: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POWER!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24788" y="3048000"/>
            <a:ext cx="9126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</a:t>
            </a:r>
            <a:r>
              <a:rPr lang="en-US" sz="9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Thank You . . .</a:t>
            </a:r>
            <a:endParaRPr lang="en-US" sz="9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17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Thank You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1963" y="2139441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for </a:t>
            </a:r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PROTECTION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56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Thank You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1963" y="2139441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for </a:t>
            </a: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PROTECTION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24788" y="3048000"/>
            <a:ext cx="9126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</a:t>
            </a:r>
            <a:r>
              <a:rPr lang="en-US" sz="9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Thank You . . .</a:t>
            </a:r>
            <a:endParaRPr lang="en-US" sz="9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70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EVERY HOUR!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96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EVERY HOUR!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15734" y="2362200"/>
            <a:ext cx="9126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Thank You Lord</a:t>
            </a:r>
            <a:endParaRPr lang="en-US" sz="9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27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2071" y="1165830"/>
            <a:ext cx="9126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Thank You</a:t>
            </a:r>
            <a:endParaRPr lang="en-US" sz="9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462" y="2286000"/>
            <a:ext cx="9126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Lord!</a:t>
            </a:r>
            <a:endParaRPr lang="en-US" sz="9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31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8692" y="1676400"/>
            <a:ext cx="9126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Thank You . . .</a:t>
            </a:r>
            <a:endParaRPr lang="en-US" sz="9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63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8692" y="1676400"/>
            <a:ext cx="91265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Thank You Lord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462" y="2445841"/>
            <a:ext cx="91265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for all You’ve done!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16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but as for me,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2735" y="2286000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all I can say is: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4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8692" y="1676400"/>
            <a:ext cx="91265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“Thank You Lord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462" y="2445841"/>
            <a:ext cx="91265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for all You’ve done for me”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99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799367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living out in the streets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-17165" y="1179896"/>
            <a:ext cx="9132888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Folks without homes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13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and the drug habit some say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-11963" y="2209800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they just can’t beat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87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Muggers and robbers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-6681" y="2286000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no place seems to be safe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4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13361</TotalTime>
  <Words>380</Words>
  <Application>Microsoft Office PowerPoint</Application>
  <PresentationFormat>On-screen Show (4:3)</PresentationFormat>
  <Paragraphs>89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474</cp:revision>
  <dcterms:created xsi:type="dcterms:W3CDTF">2000-04-06T22:37:36Z</dcterms:created>
  <dcterms:modified xsi:type="dcterms:W3CDTF">2011-04-13T14:39:08Z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