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0000"/>
    <a:srgbClr val="7E0000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88" autoAdjust="0"/>
    <p:restoredTop sz="94660"/>
  </p:normalViewPr>
  <p:slideViewPr>
    <p:cSldViewPr>
      <p:cViewPr varScale="1">
        <p:scale>
          <a:sx n="112" d="100"/>
          <a:sy n="112" d="100"/>
        </p:scale>
        <p:origin x="-8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19/" TargetMode="External"/><Relationship Id="rId3" Type="http://schemas.openxmlformats.org/officeDocument/2006/relationships/hyperlink" Target="http://dev.agodsendtech.com/mu_chords/quickimages/0/Ab/7/" TargetMode="External"/><Relationship Id="rId7" Type="http://schemas.openxmlformats.org/officeDocument/2006/relationships/hyperlink" Target="http://dev.agodsendtech.com/mu_chords/quickimages/0/D#/22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11" Type="http://schemas.openxmlformats.org/officeDocument/2006/relationships/hyperlink" Target="http://dev.agodsendtech.com/mu_chords/quickimages/0/C1/" TargetMode="External"/><Relationship Id="rId5" Type="http://schemas.openxmlformats.org/officeDocument/2006/relationships/image" Target="../media/image1.gif"/><Relationship Id="rId10" Type="http://schemas.openxmlformats.org/officeDocument/2006/relationships/hyperlink" Target="http://dev.agodsendtech.com/mu_chords/quickimages/0/A/19/" TargetMode="External"/><Relationship Id="rId4" Type="http://schemas.openxmlformats.org/officeDocument/2006/relationships/hyperlink" Target="http://www.thechurch.us/FlashMP3Player/mp3player.php?Track=1202" TargetMode="External"/><Relationship Id="rId9" Type="http://schemas.openxmlformats.org/officeDocument/2006/relationships/hyperlink" Target="http://dev.agodsendtech.com/mu_chords/quickimages/0/A/2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13" Type="http://schemas.openxmlformats.org/officeDocument/2006/relationships/hyperlink" Target="http://dev.agodsendtech.com/mu_chords/quickimages/0/E/2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F/1/" TargetMode="External"/><Relationship Id="rId12" Type="http://schemas.openxmlformats.org/officeDocument/2006/relationships/hyperlink" Target="http://dev.agodsendtech.com/mu_chords/quickimages/0/B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9/" TargetMode="External"/><Relationship Id="rId11" Type="http://schemas.openxmlformats.org/officeDocument/2006/relationships/hyperlink" Target="http://dev.agodsendtech.com/mu_chords/quickimages/0/A/51/" TargetMode="External"/><Relationship Id="rId5" Type="http://schemas.openxmlformats.org/officeDocument/2006/relationships/hyperlink" Target="http://dev.agodsendtech.com/mu_chords/quickimages/0/D/19/" TargetMode="External"/><Relationship Id="rId10" Type="http://schemas.openxmlformats.org/officeDocument/2006/relationships/hyperlink" Target="http://dev.agodsendtech.com/mu_chords/quickimages/0/A/2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F#/4/" TargetMode="External"/><Relationship Id="rId14" Type="http://schemas.openxmlformats.org/officeDocument/2006/relationships/hyperlink" Target="http://dev.agodsendtech.com/mu_chords/quickimages/0/D#/22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13" Type="http://schemas.openxmlformats.org/officeDocument/2006/relationships/hyperlink" Target="http://dev.agodsendtech.com/mu_chords/quickimages/0/E/2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F/1/" TargetMode="External"/><Relationship Id="rId12" Type="http://schemas.openxmlformats.org/officeDocument/2006/relationships/hyperlink" Target="http://dev.agodsendtech.com/mu_chords/quickimages/0/B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9/" TargetMode="External"/><Relationship Id="rId11" Type="http://schemas.openxmlformats.org/officeDocument/2006/relationships/hyperlink" Target="http://dev.agodsendtech.com/mu_chords/quickimages/0/A/51/" TargetMode="External"/><Relationship Id="rId5" Type="http://schemas.openxmlformats.org/officeDocument/2006/relationships/hyperlink" Target="http://dev.agodsendtech.com/mu_chords/quickimages/0/D/19/" TargetMode="External"/><Relationship Id="rId10" Type="http://schemas.openxmlformats.org/officeDocument/2006/relationships/hyperlink" Target="http://dev.agodsendtech.com/mu_chords/quickimages/0/A/2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F#/4/" TargetMode="External"/><Relationship Id="rId14" Type="http://schemas.openxmlformats.org/officeDocument/2006/relationships/hyperlink" Target="http://dev.agodsendtech.com/mu_chords/quickimages/0/D#/22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1/" TargetMode="External"/><Relationship Id="rId13" Type="http://schemas.openxmlformats.org/officeDocument/2006/relationships/hyperlink" Target="http://dev.agodsendtech.com/mu_chords/quickimages/0/G/51/" TargetMode="External"/><Relationship Id="rId3" Type="http://schemas.openxmlformats.org/officeDocument/2006/relationships/hyperlink" Target="http://dev.agodsendtech.com/mu_chords/quickimages/0/A/2/" TargetMode="External"/><Relationship Id="rId7" Type="http://schemas.openxmlformats.org/officeDocument/2006/relationships/hyperlink" Target="http://dev.agodsendtech.com/mu_chords/quickimages/0/G/1/" TargetMode="External"/><Relationship Id="rId12" Type="http://schemas.openxmlformats.org/officeDocument/2006/relationships/hyperlink" Target="http://dev.agodsendtech.com/mu_chords/quickimages/0/G/3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9/" TargetMode="External"/><Relationship Id="rId11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E/19/" TargetMode="External"/><Relationship Id="rId10" Type="http://schemas.openxmlformats.org/officeDocument/2006/relationships/hyperlink" Target="http://dev.agodsendtech.com/mu_chords/quickimages/0/D/19/" TargetMode="External"/><Relationship Id="rId4" Type="http://schemas.openxmlformats.org/officeDocument/2006/relationships/hyperlink" Target="http://dev.agodsendtech.com/mu_chords/quickimages/0/A1/" TargetMode="External"/><Relationship Id="rId9" Type="http://schemas.openxmlformats.org/officeDocument/2006/relationships/hyperlink" Target="http://dev.agodsendtech.com/mu_chords/quickimages/0/C/10/" TargetMode="External"/><Relationship Id="rId14" Type="http://schemas.openxmlformats.org/officeDocument/2006/relationships/hyperlink" Target="http://dev.agodsendtech.com/mu_chords/quickimages/0/E/2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9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C/2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3" y="0"/>
            <a:ext cx="7945583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</a:t>
            </a:r>
            <a:r>
              <a:rPr lang="en-US" sz="4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Walter Hawkins</a:t>
            </a:r>
            <a:endParaRPr lang="en-US" sz="40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1677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1000" y="2133600"/>
            <a:ext cx="6787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473512" y="2133600"/>
            <a:ext cx="96709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9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194888" y="2133600"/>
            <a:ext cx="6873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0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924764" y="2133600"/>
            <a:ext cx="96854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7/</a:t>
            </a: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1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938752" y="2160112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750971" y="2160112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354221" y="2157196"/>
            <a:ext cx="8320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893874" y="2826620"/>
            <a:ext cx="68580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5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486930" y="2826620"/>
            <a:ext cx="6873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4964" y="282662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7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453167" y="2838672"/>
            <a:ext cx="7267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 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893874" y="3395257"/>
            <a:ext cx="68580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9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486930" y="3395257"/>
            <a:ext cx="6873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4964" y="33952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1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453167" y="3407309"/>
            <a:ext cx="7267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 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5372" y="310024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All kinds 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diseases  people are slipping away </a:t>
            </a: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1242" y="2186839"/>
            <a:ext cx="91344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Tragedies are common place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5" name="Text Box 2"/>
          <p:cNvSpPr txBox="1">
            <a:spLocks noChangeArrowheads="1"/>
          </p:cNvSpPr>
          <p:nvPr/>
        </p:nvSpPr>
        <p:spPr bwMode="auto">
          <a:xfrm>
            <a:off x="-25149" y="4966779"/>
            <a:ext cx="91703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but as for me all I can say is…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7" name="Text Box 2"/>
          <p:cNvSpPr txBox="1">
            <a:spLocks noChangeArrowheads="1"/>
          </p:cNvSpPr>
          <p:nvPr/>
        </p:nvSpPr>
        <p:spPr bwMode="auto">
          <a:xfrm>
            <a:off x="-16716" y="5841581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Thank You Lord  for  all You’ve done for me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-29913" y="4012781"/>
            <a:ext cx="91703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economy’s down people  can’t get enough pay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34918" y="1851870"/>
            <a:ext cx="68580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6008" y="368502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613312" y="2771614"/>
            <a:ext cx="76721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9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27974" y="1851870"/>
            <a:ext cx="6873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306918" y="2788855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36008" y="185187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294211" y="1863922"/>
            <a:ext cx="7267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 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829918" y="278885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4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77718" y="2751522"/>
            <a:ext cx="6873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8373718" y="2771614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88283" y="3685020"/>
            <a:ext cx="68580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81608" y="3686605"/>
            <a:ext cx="71488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 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306918" y="3686605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380526" y="463196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566672" y="4631968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850019" y="463196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66326" y="463196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4038599" y="463196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1820518" y="4631968"/>
            <a:ext cx="8008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51166" y="5528710"/>
            <a:ext cx="6787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1243678" y="5528710"/>
            <a:ext cx="96709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37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965054" y="5528710"/>
            <a:ext cx="6873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694930" y="5528710"/>
            <a:ext cx="96854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7/</a:t>
            </a: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9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708918" y="5555222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521137" y="5555222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134618" y="5552306"/>
            <a:ext cx="8320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010364" y="5555222"/>
            <a:ext cx="7267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 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8782739" y="555155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-25149" y="951330"/>
            <a:ext cx="9170393" cy="72507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95970" y="1058333"/>
            <a:ext cx="68580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5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99655" y="1066800"/>
            <a:ext cx="6873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95025" y="10668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94534" y="1061919"/>
            <a:ext cx="7267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 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985366"/>
            <a:ext cx="9136657" cy="5872634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79483" y="254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11884" y="2528310"/>
            <a:ext cx="9144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and the drug habit some say they just can’t beat</a:t>
            </a:r>
            <a:endParaRPr lang="en-US" sz="3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22688" y="1687192"/>
            <a:ext cx="91344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Folk without homes out on the streets 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9730" y="4303323"/>
            <a:ext cx="91703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1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But You’ve been my protection every step of the way</a:t>
            </a:r>
            <a:endParaRPr lang="en-US" sz="31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6424" y="5190846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and I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wanna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say </a:t>
            </a:r>
            <a:r>
              <a:rPr 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Thank You Lord</a:t>
            </a:r>
            <a:endParaRPr lang="en-US" sz="3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-64544" y="3400672"/>
            <a:ext cx="91703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Muggers and robbers no place seems to be safe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74773" y="1421836"/>
            <a:ext cx="68580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1377" y="307291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061053" y="2207934"/>
            <a:ext cx="74565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9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61867" y="1421836"/>
            <a:ext cx="6873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857769" y="2210306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53090" y="142183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2994" y="2210306"/>
            <a:ext cx="68904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 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062310" y="220793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4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43340" y="2190693"/>
            <a:ext cx="6873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8475718" y="2199679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25542" y="3082308"/>
            <a:ext cx="68580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05764" y="3082308"/>
            <a:ext cx="71488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 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370522" y="3082308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8255209" y="4011745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392074" y="4011745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7433882" y="308230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86667" y="488809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2050642" y="396851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7080" y="3985447"/>
            <a:ext cx="8008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411969" y="5771215"/>
            <a:ext cx="6787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3143294" y="4877975"/>
            <a:ext cx="96709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3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45755" y="4861332"/>
            <a:ext cx="6873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4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5778" y="5771215"/>
            <a:ext cx="96854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7/</a:t>
            </a: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18456" y="6089342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for    all   You’ve done for  me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163419" y="5767547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057404" y="5771215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207419" y="5771215"/>
            <a:ext cx="8320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185754" y="5771215"/>
            <a:ext cx="7267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 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043970" y="57712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374770" y="4888098"/>
            <a:ext cx="6787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-24017" y="701133"/>
            <a:ext cx="9170393" cy="62814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95970" y="808136"/>
            <a:ext cx="68580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6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99655" y="816603"/>
            <a:ext cx="6873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95025" y="81660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94534" y="811722"/>
            <a:ext cx="7267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 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51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1"/>
          <p:cNvSpPr>
            <a:spLocks noChangeArrowheads="1"/>
          </p:cNvSpPr>
          <p:nvPr/>
        </p:nvSpPr>
        <p:spPr bwMode="auto">
          <a:xfrm>
            <a:off x="-6866" y="4054652"/>
            <a:ext cx="9131300" cy="2526348"/>
          </a:xfrm>
          <a:prstGeom prst="rect">
            <a:avLst/>
          </a:prstGeom>
          <a:solidFill>
            <a:srgbClr val="5C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609600"/>
            <a:ext cx="9131300" cy="35052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182" y="967964"/>
            <a:ext cx="913447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It could’ve been me           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outdoors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25892" y="1826829"/>
            <a:ext cx="9141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with no food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 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clothes  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182" y="4494976"/>
            <a:ext cx="915520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But you didn’t  see fit  to let none of these things be</a:t>
            </a:r>
            <a:endParaRPr lang="en-U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09999" y="1029520"/>
            <a:ext cx="125867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endParaRPr lang="en-US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09997" y="1949940"/>
            <a:ext cx="125867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endParaRPr lang="en-US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25251" y="1029520"/>
            <a:ext cx="13283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endParaRPr lang="en-US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90222" y="1913973"/>
            <a:ext cx="13283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endParaRPr lang="en-US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1879" y="2743121"/>
            <a:ext cx="913447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or just alone                    without a friend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16335" y="3562209"/>
            <a:ext cx="9141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or just another number                    with a tragic end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9697" y="2804676"/>
            <a:ext cx="125867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endParaRPr lang="en-US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00529" y="3623764"/>
            <a:ext cx="125867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endParaRPr lang="en-US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99920" y="2789288"/>
            <a:ext cx="13283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endParaRPr lang="en-US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11009" y="3608375"/>
            <a:ext cx="13283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endParaRPr lang="en-US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-8185" y="5209400"/>
            <a:ext cx="915520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‘cause everyday by Your power You keep on keeping me</a:t>
            </a:r>
            <a:endParaRPr lang="en-U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357" y="6025894"/>
            <a:ext cx="915520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</a:t>
            </a:r>
            <a:r>
              <a:rPr lang="en-US" sz="2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wanna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say Thank You  Lord     for all  You’ve done   for   me</a:t>
            </a:r>
            <a:endParaRPr lang="en-U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68678" y="5703504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36781" y="240456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44566" y="4181290"/>
            <a:ext cx="71194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642867" y="492409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348936" y="570350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7461" y="5713073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00336" y="5713073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819061" y="5713073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95834" y="5703504"/>
            <a:ext cx="7873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515512" y="5703504"/>
            <a:ext cx="65116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48492" y="5703504"/>
            <a:ext cx="77733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698822" y="5695426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711796" y="4917471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692323" y="4181290"/>
            <a:ext cx="69725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6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289771" y="6447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1244600" y="644726"/>
            <a:ext cx="990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6742424" y="4185182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1815215" y="4917471"/>
            <a:ext cx="6896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698236" y="64472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027083" y="644726"/>
            <a:ext cx="69725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62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6062287" y="635099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2161961" y="1467161"/>
            <a:ext cx="6896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809999" y="1493989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749598" y="2404566"/>
            <a:ext cx="10430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55479" y="3239044"/>
            <a:ext cx="8116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04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Thank You for Your power</a:t>
            </a:r>
            <a:endParaRPr lang="en-U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-31935" y="1468913"/>
            <a:ext cx="913447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</a:t>
            </a:r>
            <a:r>
              <a:rPr lang="en-US" sz="2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wanna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thank you for love</a:t>
            </a:r>
            <a:endParaRPr lang="en-U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0085" y="3124200"/>
            <a:ext cx="918309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Thank for protection</a:t>
            </a:r>
            <a:endParaRPr lang="en-U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26434" y="3985817"/>
            <a:ext cx="917039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Every Hour</a:t>
            </a:r>
            <a:endParaRPr lang="en-U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55978" y="1961356"/>
            <a:ext cx="60863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55978" y="2744032"/>
            <a:ext cx="8641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33852" y="3633875"/>
            <a:ext cx="6528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47665" y="1143000"/>
            <a:ext cx="69374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40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421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Turn Around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9" y="1349375"/>
            <a:ext cx="9212263" cy="207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64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0" y="1349375"/>
            <a:ext cx="9120678" cy="207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17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351</Words>
  <Application>Microsoft Office PowerPoint</Application>
  <PresentationFormat>On-screen Show (4:3)</PresentationFormat>
  <Paragraphs>148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Jesse</cp:lastModifiedBy>
  <cp:revision>48</cp:revision>
  <dcterms:created xsi:type="dcterms:W3CDTF">2011-03-14T11:27:39Z</dcterms:created>
  <dcterms:modified xsi:type="dcterms:W3CDTF">2011-04-13T01:36:44Z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