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C0000"/>
    <a:srgbClr val="8E0000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2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9F2467-06FC-45D8-BF8D-9AFA0F23B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32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5684-23BF-4B66-8EAA-CD95CF8CF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8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1F10E-6524-45BB-BBD3-95F1E7E57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1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C6EB-FF4A-4C17-BD9B-F07A6B57E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6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5C48B-5DE3-4922-A0DE-92392DE56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4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288C-CD98-4B6D-AFA5-456319DEB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7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544C-363E-4D8E-8AFA-B98475A3C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5E098-8F3D-42A3-BF94-5BEDB566D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5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27207-E714-4934-A688-8AEF5324A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6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9754-1301-4675-94FD-1B4EB2B8E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3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E3964-C1DE-4E01-A1D8-59E322DDE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8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13CB3-6D9F-49C5-A628-17C4F486C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2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3874249-4FB5-4AF0-BA71-1B70DF11F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lesweb.nationschurch.org/media/masteralbumartist/artists/artistfolders_H/HawkinsWalter/0MISC-HawkinsWalter/mp3/Thank_You_Walter_Hawkins.mp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0638" y="6156325"/>
            <a:ext cx="9147175" cy="66833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88" y="5607050"/>
            <a:ext cx="9123362" cy="574675"/>
          </a:xfrm>
          <a:prstGeom prst="rect">
            <a:avLst/>
          </a:prstGeom>
          <a:solidFill>
            <a:srgbClr val="4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-26988" y="3652838"/>
            <a:ext cx="9150351" cy="19970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-12700" y="-17463"/>
            <a:ext cx="9144000" cy="1841501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600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25400" y="258763"/>
            <a:ext cx="91503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Tragedies are common place       all kinds of diseases   people are slipping away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22225" y="1588"/>
            <a:ext cx="42703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6350" y="858838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Economy’s  down  people can’t get enough pay        but as for me all I can say is…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469900" y="-1588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005013" y="-17463"/>
            <a:ext cx="584200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7542213" y="-22225"/>
            <a:ext cx="1576387" cy="3079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7700963" y="-17463"/>
            <a:ext cx="1273175" cy="3079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1677</a:t>
            </a:r>
          </a:p>
        </p:txBody>
      </p:sp>
      <p:pic>
        <p:nvPicPr>
          <p:cNvPr id="2061" name="Picture 3" descr="C:\Users\Rod\Desktop\speaker_white_small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-58738" y="1524000"/>
            <a:ext cx="9150351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Thank You Lord    for       all    You’ve done     for    me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219200" y="-1588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060700" y="-17463"/>
            <a:ext cx="427038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803650" y="-11113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6127750" y="-17463"/>
            <a:ext cx="584200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F/G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5391150" y="-17463"/>
            <a:ext cx="657225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6840538" y="-11113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1113" y="596900"/>
            <a:ext cx="42703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2020888" y="593725"/>
            <a:ext cx="6826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C/G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243013" y="593725"/>
            <a:ext cx="6588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3179763" y="574675"/>
            <a:ext cx="7715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F#dim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568825" y="614363"/>
            <a:ext cx="4635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016500" y="620713"/>
            <a:ext cx="8397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B7/D#</a:t>
            </a: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5895975" y="620713"/>
            <a:ext cx="5603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7026275" y="593725"/>
            <a:ext cx="4778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A9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7862888" y="557213"/>
            <a:ext cx="5238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8442325" y="557213"/>
            <a:ext cx="3984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-17463" y="1198563"/>
            <a:ext cx="6111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798513" y="1214438"/>
            <a:ext cx="9144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D#dim7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36775" y="1239838"/>
            <a:ext cx="6572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2838450" y="1247775"/>
            <a:ext cx="85248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/F#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732213" y="1239838"/>
            <a:ext cx="5238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343400" y="1239838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5002213" y="1222375"/>
            <a:ext cx="7540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5811838" y="12223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6499225" y="1222375"/>
            <a:ext cx="4270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-46038" y="1835150"/>
            <a:ext cx="9144001" cy="18176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600"/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-25400" y="2132013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Folk without homes out in the streets and the drug habit some say they just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can’t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beat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31750" y="1809750"/>
            <a:ext cx="4270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-52388" y="2767013"/>
            <a:ext cx="9150351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Muggers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robbers no place seems to be safe                  but You’ve been my protection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1328738" y="1835150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195638" y="1839913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-30163" y="3362325"/>
            <a:ext cx="9150351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every step of the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way,  I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say        Thank  You Lord       For         all   You’ve  done      for   me</a:t>
            </a: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2454275" y="1849438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4840288" y="1839913"/>
            <a:ext cx="42703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5778500" y="18399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7966075" y="18446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F/G</a:t>
            </a: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6708775" y="1835150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8550275" y="18446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-34925" y="2449513"/>
            <a:ext cx="4270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755775" y="2449513"/>
            <a:ext cx="6810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1098550" y="24495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2635250" y="2468563"/>
            <a:ext cx="7699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F#dim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803650" y="2459038"/>
            <a:ext cx="4635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4341813" y="2459038"/>
            <a:ext cx="83978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B7/D#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710238" y="2468563"/>
            <a:ext cx="56038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0388" y="3087688"/>
            <a:ext cx="4762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A9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395413" y="3105150"/>
            <a:ext cx="52387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2192338" y="3073400"/>
            <a:ext cx="3397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2584450" y="3076575"/>
            <a:ext cx="61118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3233738" y="3082925"/>
            <a:ext cx="9144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D#dim7</a:t>
            </a: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4179888" y="3076575"/>
            <a:ext cx="6572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4867275" y="3078163"/>
            <a:ext cx="8524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/F#</a:t>
            </a: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5740400" y="3073400"/>
            <a:ext cx="530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6191250" y="3082925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101" name="Text Box 3"/>
          <p:cNvSpPr txBox="1">
            <a:spLocks noChangeArrowheads="1"/>
          </p:cNvSpPr>
          <p:nvPr/>
        </p:nvSpPr>
        <p:spPr bwMode="auto">
          <a:xfrm>
            <a:off x="6700838" y="3076575"/>
            <a:ext cx="754062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7366000" y="3087688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103" name="Text Box 3"/>
          <p:cNvSpPr txBox="1">
            <a:spLocks noChangeArrowheads="1"/>
          </p:cNvSpPr>
          <p:nvPr/>
        </p:nvSpPr>
        <p:spPr bwMode="auto">
          <a:xfrm>
            <a:off x="7927975" y="3089275"/>
            <a:ext cx="42703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105" name="Text Box 2"/>
          <p:cNvSpPr txBox="1">
            <a:spLocks noChangeArrowheads="1"/>
          </p:cNvSpPr>
          <p:nvPr/>
        </p:nvSpPr>
        <p:spPr bwMode="auto">
          <a:xfrm>
            <a:off x="-14288" y="3990975"/>
            <a:ext cx="9109076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It could‘ve been me     -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 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Outdoors                     with no food      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……     and no clothes </a:t>
            </a:r>
            <a:endPara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3649663" y="3652838"/>
            <a:ext cx="482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</a:t>
            </a: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5949950" y="3671888"/>
            <a:ext cx="88741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Cmaj7</a:t>
            </a:r>
          </a:p>
        </p:txBody>
      </p: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8499475" y="3024188"/>
            <a:ext cx="7286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175" name="Text Box 2"/>
          <p:cNvSpPr txBox="1">
            <a:spLocks noChangeArrowheads="1"/>
          </p:cNvSpPr>
          <p:nvPr/>
        </p:nvSpPr>
        <p:spPr bwMode="auto">
          <a:xfrm>
            <a:off x="-6350" y="6489700"/>
            <a:ext cx="9178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thank You for Your love               Thank You for Your power      Thank You for protection every hour</a:t>
            </a:r>
          </a:p>
        </p:txBody>
      </p:sp>
      <p:sp>
        <p:nvSpPr>
          <p:cNvPr id="176" name="Text Box 8"/>
          <p:cNvSpPr txBox="1">
            <a:spLocks noChangeArrowheads="1"/>
          </p:cNvSpPr>
          <p:nvPr/>
        </p:nvSpPr>
        <p:spPr bwMode="auto">
          <a:xfrm>
            <a:off x="5016500" y="6181725"/>
            <a:ext cx="62388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C/E</a:t>
            </a:r>
          </a:p>
        </p:txBody>
      </p:sp>
      <p:sp>
        <p:nvSpPr>
          <p:cNvPr id="177" name="Text Box 3"/>
          <p:cNvSpPr txBox="1">
            <a:spLocks noChangeArrowheads="1"/>
          </p:cNvSpPr>
          <p:nvPr/>
        </p:nvSpPr>
        <p:spPr bwMode="auto">
          <a:xfrm>
            <a:off x="2259013" y="6178550"/>
            <a:ext cx="66833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G7/F</a:t>
            </a:r>
          </a:p>
        </p:txBody>
      </p:sp>
      <p:sp>
        <p:nvSpPr>
          <p:cNvPr id="178" name="Text Box 8"/>
          <p:cNvSpPr txBox="1">
            <a:spLocks noChangeArrowheads="1"/>
          </p:cNvSpPr>
          <p:nvPr/>
        </p:nvSpPr>
        <p:spPr bwMode="auto">
          <a:xfrm>
            <a:off x="7097713" y="6178550"/>
            <a:ext cx="8874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" name="Text Box 8"/>
          <p:cNvSpPr txBox="1">
            <a:spLocks noChangeArrowheads="1"/>
          </p:cNvSpPr>
          <p:nvPr/>
        </p:nvSpPr>
        <p:spPr bwMode="auto">
          <a:xfrm>
            <a:off x="8335963" y="6181725"/>
            <a:ext cx="728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184" name="Text Box 8"/>
          <p:cNvSpPr txBox="1">
            <a:spLocks noChangeArrowheads="1"/>
          </p:cNvSpPr>
          <p:nvPr/>
        </p:nvSpPr>
        <p:spPr bwMode="auto">
          <a:xfrm>
            <a:off x="2232025" y="4083050"/>
            <a:ext cx="720725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187" name="Text Box 3"/>
          <p:cNvSpPr txBox="1">
            <a:spLocks noChangeArrowheads="1"/>
          </p:cNvSpPr>
          <p:nvPr/>
        </p:nvSpPr>
        <p:spPr bwMode="auto">
          <a:xfrm>
            <a:off x="1684338" y="3670300"/>
            <a:ext cx="6397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188" name="Text Box 3"/>
          <p:cNvSpPr txBox="1">
            <a:spLocks noChangeArrowheads="1"/>
          </p:cNvSpPr>
          <p:nvPr/>
        </p:nvSpPr>
        <p:spPr bwMode="auto">
          <a:xfrm>
            <a:off x="5032375" y="3662363"/>
            <a:ext cx="6921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G9/B</a:t>
            </a:r>
          </a:p>
        </p:txBody>
      </p:sp>
      <p:sp>
        <p:nvSpPr>
          <p:cNvPr id="189" name="Text Box 2"/>
          <p:cNvSpPr txBox="1">
            <a:spLocks noChangeArrowheads="1"/>
          </p:cNvSpPr>
          <p:nvPr/>
        </p:nvSpPr>
        <p:spPr bwMode="auto">
          <a:xfrm>
            <a:off x="-46038" y="4694238"/>
            <a:ext cx="91090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 just  alone                 without a friend                 Or just another number                 with a tragic end </a:t>
            </a:r>
            <a:endPara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Text Box 3"/>
          <p:cNvSpPr txBox="1">
            <a:spLocks noChangeArrowheads="1"/>
          </p:cNvSpPr>
          <p:nvPr/>
        </p:nvSpPr>
        <p:spPr bwMode="auto">
          <a:xfrm>
            <a:off x="760413" y="5033963"/>
            <a:ext cx="671512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197" name="Text Box 3"/>
          <p:cNvSpPr txBox="1">
            <a:spLocks noChangeArrowheads="1"/>
          </p:cNvSpPr>
          <p:nvPr/>
        </p:nvSpPr>
        <p:spPr bwMode="auto">
          <a:xfrm>
            <a:off x="-30163" y="4325938"/>
            <a:ext cx="9445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Cmaj7/B</a:t>
            </a:r>
          </a:p>
        </p:txBody>
      </p:sp>
      <p:sp>
        <p:nvSpPr>
          <p:cNvPr id="198" name="Text Box 3"/>
          <p:cNvSpPr txBox="1">
            <a:spLocks noChangeArrowheads="1"/>
          </p:cNvSpPr>
          <p:nvPr/>
        </p:nvSpPr>
        <p:spPr bwMode="auto">
          <a:xfrm>
            <a:off x="5368925" y="4400550"/>
            <a:ext cx="6937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199" name="Text Box 2"/>
          <p:cNvSpPr txBox="1">
            <a:spLocks noChangeArrowheads="1"/>
          </p:cNvSpPr>
          <p:nvPr/>
        </p:nvSpPr>
        <p:spPr bwMode="auto">
          <a:xfrm>
            <a:off x="-36513" y="5321300"/>
            <a:ext cx="91090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But, you didn’t see fit to let none of these things be, ‘Cause everyday 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by Your Power You 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keep on Keeping me</a:t>
            </a:r>
            <a:endPara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Text Box 3"/>
          <p:cNvSpPr txBox="1">
            <a:spLocks noChangeArrowheads="1"/>
          </p:cNvSpPr>
          <p:nvPr/>
        </p:nvSpPr>
        <p:spPr bwMode="auto">
          <a:xfrm>
            <a:off x="1509713" y="5041900"/>
            <a:ext cx="6080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201" name="Text Box 3"/>
          <p:cNvSpPr txBox="1">
            <a:spLocks noChangeArrowheads="1"/>
          </p:cNvSpPr>
          <p:nvPr/>
        </p:nvSpPr>
        <p:spPr bwMode="auto">
          <a:xfrm>
            <a:off x="3852863" y="5054600"/>
            <a:ext cx="48418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</a:t>
            </a:r>
          </a:p>
        </p:txBody>
      </p:sp>
      <p:sp>
        <p:nvSpPr>
          <p:cNvPr id="202" name="Text Box 3"/>
          <p:cNvSpPr txBox="1">
            <a:spLocks noChangeArrowheads="1"/>
          </p:cNvSpPr>
          <p:nvPr/>
        </p:nvSpPr>
        <p:spPr bwMode="auto">
          <a:xfrm>
            <a:off x="5102225" y="4983163"/>
            <a:ext cx="6937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G9/B</a:t>
            </a:r>
          </a:p>
        </p:txBody>
      </p:sp>
      <p:sp>
        <p:nvSpPr>
          <p:cNvPr id="203" name="Text Box 8"/>
          <p:cNvSpPr txBox="1">
            <a:spLocks noChangeArrowheads="1"/>
          </p:cNvSpPr>
          <p:nvPr/>
        </p:nvSpPr>
        <p:spPr bwMode="auto">
          <a:xfrm>
            <a:off x="6245225" y="5041900"/>
            <a:ext cx="887413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Cmaj7</a:t>
            </a:r>
          </a:p>
        </p:txBody>
      </p:sp>
      <p:sp>
        <p:nvSpPr>
          <p:cNvPr id="204" name="Text Box 3"/>
          <p:cNvSpPr txBox="1">
            <a:spLocks noChangeArrowheads="1"/>
          </p:cNvSpPr>
          <p:nvPr/>
        </p:nvSpPr>
        <p:spPr bwMode="auto">
          <a:xfrm>
            <a:off x="8380413" y="5054600"/>
            <a:ext cx="48418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F7</a:t>
            </a:r>
          </a:p>
        </p:txBody>
      </p:sp>
      <p:sp>
        <p:nvSpPr>
          <p:cNvPr id="205" name="Text Box 5"/>
          <p:cNvSpPr txBox="1">
            <a:spLocks noChangeArrowheads="1"/>
          </p:cNvSpPr>
          <p:nvPr/>
        </p:nvSpPr>
        <p:spPr bwMode="auto">
          <a:xfrm>
            <a:off x="3175" y="5903913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I </a:t>
            </a: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say….        Thank   You     Lord    for       all      You’ve    done     for       me</a:t>
            </a:r>
          </a:p>
        </p:txBody>
      </p:sp>
      <p:sp>
        <p:nvSpPr>
          <p:cNvPr id="206" name="Text Box 8"/>
          <p:cNvSpPr txBox="1">
            <a:spLocks noChangeArrowheads="1"/>
          </p:cNvSpPr>
          <p:nvPr/>
        </p:nvSpPr>
        <p:spPr bwMode="auto">
          <a:xfrm>
            <a:off x="1755775" y="5649913"/>
            <a:ext cx="6111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210" name="Text Box 7"/>
          <p:cNvSpPr txBox="1">
            <a:spLocks noChangeArrowheads="1"/>
          </p:cNvSpPr>
          <p:nvPr/>
        </p:nvSpPr>
        <p:spPr bwMode="auto">
          <a:xfrm>
            <a:off x="4186238" y="5640388"/>
            <a:ext cx="5746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211" name="Text Box 8"/>
          <p:cNvSpPr txBox="1">
            <a:spLocks noChangeArrowheads="1"/>
          </p:cNvSpPr>
          <p:nvPr/>
        </p:nvSpPr>
        <p:spPr bwMode="auto">
          <a:xfrm>
            <a:off x="4830763" y="5640388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212" name="Text Box 3"/>
          <p:cNvSpPr txBox="1">
            <a:spLocks noChangeArrowheads="1"/>
          </p:cNvSpPr>
          <p:nvPr/>
        </p:nvSpPr>
        <p:spPr bwMode="auto">
          <a:xfrm>
            <a:off x="5478463" y="5649913"/>
            <a:ext cx="696912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213" name="Text Box 8"/>
          <p:cNvSpPr txBox="1">
            <a:spLocks noChangeArrowheads="1"/>
          </p:cNvSpPr>
          <p:nvPr/>
        </p:nvSpPr>
        <p:spPr bwMode="auto">
          <a:xfrm>
            <a:off x="6175375" y="5649913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214" name="Text Box 3"/>
          <p:cNvSpPr txBox="1">
            <a:spLocks noChangeArrowheads="1"/>
          </p:cNvSpPr>
          <p:nvPr/>
        </p:nvSpPr>
        <p:spPr bwMode="auto">
          <a:xfrm>
            <a:off x="6824663" y="5640388"/>
            <a:ext cx="42703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217" name="Text Box 8"/>
          <p:cNvSpPr txBox="1">
            <a:spLocks noChangeArrowheads="1"/>
          </p:cNvSpPr>
          <p:nvPr/>
        </p:nvSpPr>
        <p:spPr bwMode="auto">
          <a:xfrm>
            <a:off x="4144963" y="4078288"/>
            <a:ext cx="722312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18" name="Text Box 8"/>
          <p:cNvSpPr txBox="1">
            <a:spLocks noChangeArrowheads="1"/>
          </p:cNvSpPr>
          <p:nvPr/>
        </p:nvSpPr>
        <p:spPr bwMode="auto">
          <a:xfrm>
            <a:off x="6116638" y="4078288"/>
            <a:ext cx="720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19" name="Text Box 8"/>
          <p:cNvSpPr txBox="1">
            <a:spLocks noChangeArrowheads="1"/>
          </p:cNvSpPr>
          <p:nvPr/>
        </p:nvSpPr>
        <p:spPr bwMode="auto">
          <a:xfrm>
            <a:off x="8145463" y="4071938"/>
            <a:ext cx="720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0" name="Text Box 8"/>
          <p:cNvSpPr txBox="1">
            <a:spLocks noChangeArrowheads="1"/>
          </p:cNvSpPr>
          <p:nvPr/>
        </p:nvSpPr>
        <p:spPr bwMode="auto">
          <a:xfrm>
            <a:off x="1155700" y="4694238"/>
            <a:ext cx="720725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1" name="Text Box 8"/>
          <p:cNvSpPr txBox="1">
            <a:spLocks noChangeArrowheads="1"/>
          </p:cNvSpPr>
          <p:nvPr/>
        </p:nvSpPr>
        <p:spPr bwMode="auto">
          <a:xfrm>
            <a:off x="3373438" y="4743450"/>
            <a:ext cx="722312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2" name="Text Box 8"/>
          <p:cNvSpPr txBox="1">
            <a:spLocks noChangeArrowheads="1"/>
          </p:cNvSpPr>
          <p:nvPr/>
        </p:nvSpPr>
        <p:spPr bwMode="auto">
          <a:xfrm>
            <a:off x="6159500" y="4740275"/>
            <a:ext cx="72231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3" name="Text Box 8"/>
          <p:cNvSpPr txBox="1">
            <a:spLocks noChangeArrowheads="1"/>
          </p:cNvSpPr>
          <p:nvPr/>
        </p:nvSpPr>
        <p:spPr bwMode="auto">
          <a:xfrm>
            <a:off x="8334375" y="4732338"/>
            <a:ext cx="720725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4" name="Text Box 3"/>
          <p:cNvSpPr txBox="1">
            <a:spLocks noChangeArrowheads="1"/>
          </p:cNvSpPr>
          <p:nvPr/>
        </p:nvSpPr>
        <p:spPr bwMode="auto">
          <a:xfrm>
            <a:off x="760413" y="3662363"/>
            <a:ext cx="7270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G+/A</a:t>
            </a:r>
          </a:p>
        </p:txBody>
      </p:sp>
      <p:sp>
        <p:nvSpPr>
          <p:cNvPr id="229" name="Text Box 3"/>
          <p:cNvSpPr txBox="1">
            <a:spLocks noChangeArrowheads="1"/>
          </p:cNvSpPr>
          <p:nvPr/>
        </p:nvSpPr>
        <p:spPr bwMode="auto">
          <a:xfrm>
            <a:off x="-46038" y="3652838"/>
            <a:ext cx="7699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0" name="Text Box 3"/>
          <p:cNvSpPr txBox="1">
            <a:spLocks noChangeArrowheads="1"/>
          </p:cNvSpPr>
          <p:nvPr/>
        </p:nvSpPr>
        <p:spPr bwMode="auto">
          <a:xfrm>
            <a:off x="917575" y="4322763"/>
            <a:ext cx="3016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232" name="Text Box 3"/>
          <p:cNvSpPr txBox="1">
            <a:spLocks noChangeArrowheads="1"/>
          </p:cNvSpPr>
          <p:nvPr/>
        </p:nvSpPr>
        <p:spPr bwMode="auto">
          <a:xfrm>
            <a:off x="338138" y="5661025"/>
            <a:ext cx="73025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F7/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3" name="Text Box 3"/>
          <p:cNvSpPr txBox="1">
            <a:spLocks noChangeArrowheads="1"/>
          </p:cNvSpPr>
          <p:nvPr/>
        </p:nvSpPr>
        <p:spPr bwMode="auto">
          <a:xfrm>
            <a:off x="2417763" y="5640388"/>
            <a:ext cx="73025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F7/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4" name="Text Box 3"/>
          <p:cNvSpPr txBox="1">
            <a:spLocks noChangeArrowheads="1"/>
          </p:cNvSpPr>
          <p:nvPr/>
        </p:nvSpPr>
        <p:spPr bwMode="auto">
          <a:xfrm>
            <a:off x="3109913" y="5640388"/>
            <a:ext cx="5810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13636</TotalTime>
  <Words>286</Words>
  <Application>Microsoft Office PowerPoint</Application>
  <PresentationFormat>On-screen Show (4:3)</PresentationFormat>
  <Paragraphs>105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467</cp:revision>
  <dcterms:created xsi:type="dcterms:W3CDTF">2000-04-06T22:37:36Z</dcterms:created>
  <dcterms:modified xsi:type="dcterms:W3CDTF">2011-04-12T17:34:43Z</dcterms:modified>
</cp:coreProperties>
</file>