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69" r:id="rId4"/>
    <p:sldId id="267" r:id="rId5"/>
    <p:sldId id="268" r:id="rId6"/>
    <p:sldId id="257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58" r:id="rId15"/>
    <p:sldId id="259" r:id="rId16"/>
    <p:sldId id="260" r:id="rId17"/>
    <p:sldId id="261" r:id="rId18"/>
    <p:sldId id="262" r:id="rId19"/>
    <p:sldId id="266" r:id="rId20"/>
    <p:sldId id="263" r:id="rId21"/>
    <p:sldId id="265" r:id="rId22"/>
    <p:sldId id="26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88" autoAdjust="0"/>
    <p:restoredTop sz="94660"/>
  </p:normalViewPr>
  <p:slideViewPr>
    <p:cSldViewPr>
      <p:cViewPr varScale="1">
        <p:scale>
          <a:sx n="93" d="100"/>
          <a:sy n="93" d="100"/>
        </p:scale>
        <p:origin x="-114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71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22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7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330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10/3/2011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879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10/3/2011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8066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10/3/2011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957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10/3/2011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5736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10/3/2011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2310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10/3/2011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9884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10/3/2011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12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4064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10/3/2011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3468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10/3/2011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9126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10/3/2011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7455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10/3/2011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52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2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4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509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10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6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5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5193-FFA0-4A7E-93A9-CD72EE393E5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666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10/3/2011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7152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hyperlink" Target="http://dev.agodsendtech.com/mu_chords/quickimages/0/A#/68/" TargetMode="External"/><Relationship Id="rId18" Type="http://schemas.openxmlformats.org/officeDocument/2006/relationships/hyperlink" Target="http://dev.agodsendtech.com/mu_chords/quickimages/0/B#/9/" TargetMode="External"/><Relationship Id="rId26" Type="http://schemas.openxmlformats.org/officeDocument/2006/relationships/hyperlink" Target="http://dev.agodsendtech.com/mu_chords/quickimages/0/B#/68/" TargetMode="External"/><Relationship Id="rId39" Type="http://schemas.openxmlformats.org/officeDocument/2006/relationships/hyperlink" Target="http://dev.agodsendtech.com/mu_chords/quickimages/0/C#/68/" TargetMode="External"/><Relationship Id="rId21" Type="http://schemas.openxmlformats.org/officeDocument/2006/relationships/hyperlink" Target="http://dev.agodsendtech.com/mu_chords/quickimages/0/B#/3/" TargetMode="External"/><Relationship Id="rId34" Type="http://schemas.openxmlformats.org/officeDocument/2006/relationships/hyperlink" Target="http://dev.agodsendtech.com/mu_chords/quickimages/0/C#/3/" TargetMode="External"/><Relationship Id="rId42" Type="http://schemas.openxmlformats.org/officeDocument/2006/relationships/hyperlink" Target="http://dev.agodsendtech.com/mu_chords/quickimages/0/D#/1/" TargetMode="External"/><Relationship Id="rId47" Type="http://schemas.openxmlformats.org/officeDocument/2006/relationships/hyperlink" Target="http://dev.agodsendtech.com/mu_chords/quickimages/0/D#/3/" TargetMode="External"/><Relationship Id="rId50" Type="http://schemas.openxmlformats.org/officeDocument/2006/relationships/hyperlink" Target="http://dev.agodsendtech.com/mu_chords/quickimages/0/D#/7/" TargetMode="External"/><Relationship Id="rId55" Type="http://schemas.openxmlformats.org/officeDocument/2006/relationships/hyperlink" Target="http://dev.agodsendtech.com/mu_chords/quickimages/0/E#/1/" TargetMode="External"/><Relationship Id="rId63" Type="http://schemas.openxmlformats.org/officeDocument/2006/relationships/hyperlink" Target="http://dev.agodsendtech.com/mu_chords/quickimages/0/E#/7/" TargetMode="External"/><Relationship Id="rId68" Type="http://schemas.openxmlformats.org/officeDocument/2006/relationships/hyperlink" Target="http://dev.agodsendtech.com/mu_chords/quickimages/0/F#/1/" TargetMode="External"/><Relationship Id="rId76" Type="http://schemas.openxmlformats.org/officeDocument/2006/relationships/hyperlink" Target="http://dev.agodsendtech.com/mu_chords/quickimages/0/F#/7/" TargetMode="External"/><Relationship Id="rId84" Type="http://schemas.openxmlformats.org/officeDocument/2006/relationships/hyperlink" Target="http://dev.agodsendtech.com/mu_chords/quickimages/0/G#/4/" TargetMode="External"/><Relationship Id="rId89" Type="http://schemas.openxmlformats.org/officeDocument/2006/relationships/hyperlink" Target="http://dev.agodsendtech.com/mu_chords/quickimages/0/G#/7/" TargetMode="External"/><Relationship Id="rId7" Type="http://schemas.openxmlformats.org/officeDocument/2006/relationships/hyperlink" Target="http://dev.agodsendtech.com/mu_chords/quickimages/0/A#/10/" TargetMode="External"/><Relationship Id="rId71" Type="http://schemas.openxmlformats.org/officeDocument/2006/relationships/hyperlink" Target="http://dev.agodsendtech.com/mu_chords/quickimages/0/F#/4/" TargetMode="External"/><Relationship Id="rId92" Type="http://schemas.openxmlformats.org/officeDocument/2006/relationships/hyperlink" Target="http://dev.agodsendtech.com/mu_chords/quickimages/0/G#/28/" TargetMode="External"/><Relationship Id="rId2" Type="http://schemas.openxmlformats.org/officeDocument/2006/relationships/hyperlink" Target="http://dev.agodsendtech.com/mu_chords/quickimages/0/A#/5/" TargetMode="External"/><Relationship Id="rId16" Type="http://schemas.openxmlformats.org/officeDocument/2006/relationships/hyperlink" Target="http://dev.agodsendtech.com/mu_chords/quickimages/0/B#/1/" TargetMode="External"/><Relationship Id="rId29" Type="http://schemas.openxmlformats.org/officeDocument/2006/relationships/hyperlink" Target="http://dev.agodsendtech.com/mu_chords/quickimages/0/C#/1/" TargetMode="External"/><Relationship Id="rId11" Type="http://schemas.openxmlformats.org/officeDocument/2006/relationships/hyperlink" Target="http://dev.agodsendtech.com/mu_chords/quickimages/0/A#/7/" TargetMode="External"/><Relationship Id="rId24" Type="http://schemas.openxmlformats.org/officeDocument/2006/relationships/hyperlink" Target="http://dev.agodsendtech.com/mu_chords/quickimages/0/B#/7/" TargetMode="External"/><Relationship Id="rId32" Type="http://schemas.openxmlformats.org/officeDocument/2006/relationships/hyperlink" Target="http://dev.agodsendtech.com/mu_chords/quickimages/0/C#/4/" TargetMode="External"/><Relationship Id="rId37" Type="http://schemas.openxmlformats.org/officeDocument/2006/relationships/hyperlink" Target="http://dev.agodsendtech.com/mu_chords/quickimages/0/C/7/" TargetMode="External"/><Relationship Id="rId40" Type="http://schemas.openxmlformats.org/officeDocument/2006/relationships/hyperlink" Target="http://dev.agodsendtech.com/mu_chords/quickimages/0/C#/28/" TargetMode="External"/><Relationship Id="rId45" Type="http://schemas.openxmlformats.org/officeDocument/2006/relationships/hyperlink" Target="http://dev.agodsendtech.com/mu_chords/quickimages/0/D#/4/" TargetMode="External"/><Relationship Id="rId53" Type="http://schemas.openxmlformats.org/officeDocument/2006/relationships/hyperlink" Target="http://dev.agodsendtech.com/mu_chords/quickimages/0/D#/28/" TargetMode="External"/><Relationship Id="rId58" Type="http://schemas.openxmlformats.org/officeDocument/2006/relationships/hyperlink" Target="http://dev.agodsendtech.com/mu_chords/quickimages/0/E#/4/" TargetMode="External"/><Relationship Id="rId66" Type="http://schemas.openxmlformats.org/officeDocument/2006/relationships/hyperlink" Target="http://dev.agodsendtech.com/mu_chords/quickimages/0/E#/28/" TargetMode="External"/><Relationship Id="rId74" Type="http://schemas.openxmlformats.org/officeDocument/2006/relationships/hyperlink" Target="http://dev.agodsendtech.com/mu_chords/quickimages/0/F#/2/" TargetMode="External"/><Relationship Id="rId79" Type="http://schemas.openxmlformats.org/officeDocument/2006/relationships/hyperlink" Target="http://dev.agodsendtech.com/mu_chords/quickimages/0/F#/28/" TargetMode="External"/><Relationship Id="rId87" Type="http://schemas.openxmlformats.org/officeDocument/2006/relationships/hyperlink" Target="http://dev.agodsendtech.com/mu_chords/quickimages/0/G#/2/" TargetMode="External"/><Relationship Id="rId5" Type="http://schemas.openxmlformats.org/officeDocument/2006/relationships/hyperlink" Target="http://dev.agodsendtech.com/mu_chords/quickimages/0/A#/9/" TargetMode="External"/><Relationship Id="rId61" Type="http://schemas.openxmlformats.org/officeDocument/2006/relationships/hyperlink" Target="http://dev.agodsendtech.com/mu_chords/quickimages/0/E#/2/" TargetMode="External"/><Relationship Id="rId82" Type="http://schemas.openxmlformats.org/officeDocument/2006/relationships/hyperlink" Target="http://dev.agodsendtech.com/mu_chords/quickimages/0/G#/19/" TargetMode="External"/><Relationship Id="rId90" Type="http://schemas.openxmlformats.org/officeDocument/2006/relationships/hyperlink" Target="http://dev.agodsendtech.com/mu_chords/quickimages/0/G#/51/" TargetMode="External"/><Relationship Id="rId19" Type="http://schemas.openxmlformats.org/officeDocument/2006/relationships/hyperlink" Target="http://dev.agodsendtech.com/mu_chords/quickimages/0/B#/4/" TargetMode="External"/><Relationship Id="rId14" Type="http://schemas.openxmlformats.org/officeDocument/2006/relationships/hyperlink" Target="http://dev.agodsendtech.com/mu_chords/quickimages/0/A#/28/" TargetMode="External"/><Relationship Id="rId22" Type="http://schemas.openxmlformats.org/officeDocument/2006/relationships/hyperlink" Target="http://dev.agodsendtech.com/mu_chords/quickimages/0/B#/2/" TargetMode="External"/><Relationship Id="rId27" Type="http://schemas.openxmlformats.org/officeDocument/2006/relationships/hyperlink" Target="http://dev.agodsendtech.com/mu_chords/quickimages/0/B#/28/" TargetMode="External"/><Relationship Id="rId30" Type="http://schemas.openxmlformats.org/officeDocument/2006/relationships/hyperlink" Target="http://dev.agodsendtech.com/mu_chords/quickimages/0/C#/19/" TargetMode="External"/><Relationship Id="rId35" Type="http://schemas.openxmlformats.org/officeDocument/2006/relationships/hyperlink" Target="http://dev.agodsendtech.com/mu_chords/quickimages/0/C#/2/" TargetMode="External"/><Relationship Id="rId43" Type="http://schemas.openxmlformats.org/officeDocument/2006/relationships/hyperlink" Target="http://dev.agodsendtech.com/mu_chords/quickimages/0/D#/19/" TargetMode="External"/><Relationship Id="rId48" Type="http://schemas.openxmlformats.org/officeDocument/2006/relationships/hyperlink" Target="http://dev.agodsendtech.com/mu_chords/quickimages/0/D#/2/" TargetMode="External"/><Relationship Id="rId56" Type="http://schemas.openxmlformats.org/officeDocument/2006/relationships/hyperlink" Target="http://dev.agodsendtech.com/mu_chords/quickimages/0/E#/19/" TargetMode="External"/><Relationship Id="rId64" Type="http://schemas.openxmlformats.org/officeDocument/2006/relationships/hyperlink" Target="http://dev.agodsendtech.com/mu_chords/quickimages/0/E#/51/" TargetMode="External"/><Relationship Id="rId69" Type="http://schemas.openxmlformats.org/officeDocument/2006/relationships/hyperlink" Target="http://dev.agodsendtech.com/mu_chords/quickimages/0F#/19/" TargetMode="External"/><Relationship Id="rId77" Type="http://schemas.openxmlformats.org/officeDocument/2006/relationships/hyperlink" Target="http://dev.agodsendtech.com/mu_chords/quickimages/0/F#/51/" TargetMode="External"/><Relationship Id="rId8" Type="http://schemas.openxmlformats.org/officeDocument/2006/relationships/hyperlink" Target="http://dev.agodsendtech.com/mu_chords/quickimages/0/A#/3/" TargetMode="External"/><Relationship Id="rId51" Type="http://schemas.openxmlformats.org/officeDocument/2006/relationships/hyperlink" Target="http://dev.agodsendtech.com/mu_chords/quickimages/0/D#/51/" TargetMode="External"/><Relationship Id="rId72" Type="http://schemas.openxmlformats.org/officeDocument/2006/relationships/hyperlink" Target="http://dev.agodsendtech.com/mu_chords/quickimages/0/F#/10/" TargetMode="External"/><Relationship Id="rId80" Type="http://schemas.openxmlformats.org/officeDocument/2006/relationships/hyperlink" Target="http://dev.agodsendtech.com/mu_chords/quickimages/0/G#/5/" TargetMode="External"/><Relationship Id="rId85" Type="http://schemas.openxmlformats.org/officeDocument/2006/relationships/hyperlink" Target="http://dev.agodsendtech.com/mu_chords/quickimages/0/G#/10/" TargetMode="External"/><Relationship Id="rId3" Type="http://schemas.openxmlformats.org/officeDocument/2006/relationships/hyperlink" Target="http://dev.agodsendtech.com/mu_chords/quickimages/0/A#/1/" TargetMode="External"/><Relationship Id="rId12" Type="http://schemas.openxmlformats.org/officeDocument/2006/relationships/hyperlink" Target="http://dev.agodsendtech.com/mu_chords/quickimages/0/A#/51/" TargetMode="External"/><Relationship Id="rId17" Type="http://schemas.openxmlformats.org/officeDocument/2006/relationships/hyperlink" Target="http://dev.agodsendtech.com/mu_chords/quickimages/0/B#/19/" TargetMode="External"/><Relationship Id="rId25" Type="http://schemas.openxmlformats.org/officeDocument/2006/relationships/hyperlink" Target="http://dev.agodsendtech.com/mu_chords/quickimages/0/B#/51/" TargetMode="External"/><Relationship Id="rId33" Type="http://schemas.openxmlformats.org/officeDocument/2006/relationships/hyperlink" Target="http://dev.agodsendtech.com/mu_chords/quickimages/0/C#/10/" TargetMode="External"/><Relationship Id="rId38" Type="http://schemas.openxmlformats.org/officeDocument/2006/relationships/hyperlink" Target="http://dev.agodsendtech.com/mu_chords/quickimages/0/C#/51/" TargetMode="External"/><Relationship Id="rId46" Type="http://schemas.openxmlformats.org/officeDocument/2006/relationships/hyperlink" Target="http://dev.agodsendtech.com/mu_chords/quickimages/0/D#/10/" TargetMode="External"/><Relationship Id="rId59" Type="http://schemas.openxmlformats.org/officeDocument/2006/relationships/hyperlink" Target="http://dev.agodsendtech.com/mu_chords/quickimages/0/E#/10/" TargetMode="External"/><Relationship Id="rId67" Type="http://schemas.openxmlformats.org/officeDocument/2006/relationships/hyperlink" Target="http://dev.agodsendtech.com/mu_chords/quickimages/0/F#/5/" TargetMode="External"/><Relationship Id="rId20" Type="http://schemas.openxmlformats.org/officeDocument/2006/relationships/hyperlink" Target="http://dev.agodsendtech.com/mu_chords/quickimages/0/B#/10/" TargetMode="External"/><Relationship Id="rId41" Type="http://schemas.openxmlformats.org/officeDocument/2006/relationships/hyperlink" Target="http://dev.agodsendtech.com/mu_chords/quickimages/0/D#/5/" TargetMode="External"/><Relationship Id="rId54" Type="http://schemas.openxmlformats.org/officeDocument/2006/relationships/hyperlink" Target="http://dev.agodsendtech.com/mu_chords/quickimages/0/E#/5/" TargetMode="External"/><Relationship Id="rId62" Type="http://schemas.openxmlformats.org/officeDocument/2006/relationships/hyperlink" Target="http://dev.agodsendtech.com/mu_chords/quickimages/0/E#/22/" TargetMode="External"/><Relationship Id="rId70" Type="http://schemas.openxmlformats.org/officeDocument/2006/relationships/hyperlink" Target="http://dev.agodsendtech.com/mu_chords/quickimages/0/F#/9/" TargetMode="External"/><Relationship Id="rId75" Type="http://schemas.openxmlformats.org/officeDocument/2006/relationships/hyperlink" Target="http://dev.agodsendtech.com/mu_chords/quickimages/0/F#/22/" TargetMode="External"/><Relationship Id="rId83" Type="http://schemas.openxmlformats.org/officeDocument/2006/relationships/hyperlink" Target="http://dev.agodsendtech.com/mu_chords/quickimages/0/G#/9/" TargetMode="External"/><Relationship Id="rId88" Type="http://schemas.openxmlformats.org/officeDocument/2006/relationships/hyperlink" Target="http://dev.agodsendtech.com/mu_chords/quickimages/0/G#/22/" TargetMode="External"/><Relationship Id="rId91" Type="http://schemas.openxmlformats.org/officeDocument/2006/relationships/hyperlink" Target="http://dev.agodsendtech.com/mu_chords/quickimages/0/G#/68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dev.agodsendtech.com/mu_chords/quickimages/0/A#/4/" TargetMode="External"/><Relationship Id="rId15" Type="http://schemas.openxmlformats.org/officeDocument/2006/relationships/hyperlink" Target="http://dev.agodsendtech.com/mu_chords/quickimages/0/B#/5/" TargetMode="External"/><Relationship Id="rId23" Type="http://schemas.openxmlformats.org/officeDocument/2006/relationships/hyperlink" Target="http://dev.agodsendtech.com/mu_chords/quickimages/0/B#/22/" TargetMode="External"/><Relationship Id="rId28" Type="http://schemas.openxmlformats.org/officeDocument/2006/relationships/hyperlink" Target="http://dev.agodsendtech.com/mu_chords/quickimages/0/C#/5/" TargetMode="External"/><Relationship Id="rId36" Type="http://schemas.openxmlformats.org/officeDocument/2006/relationships/hyperlink" Target="http://dev.agodsendtech.com/mu_chords/quickimages/0/C#/22/" TargetMode="External"/><Relationship Id="rId49" Type="http://schemas.openxmlformats.org/officeDocument/2006/relationships/hyperlink" Target="http://dev.agodsendtech.com/mu_chords/quickimages/0/D#/22/" TargetMode="External"/><Relationship Id="rId57" Type="http://schemas.openxmlformats.org/officeDocument/2006/relationships/hyperlink" Target="http://dev.agodsendtech.com/mu_chords/quickimages/0/E#/9/" TargetMode="External"/><Relationship Id="rId10" Type="http://schemas.openxmlformats.org/officeDocument/2006/relationships/hyperlink" Target="http://dev.agodsendtech.com/mu_chords/quickimages/0/A#/22/" TargetMode="External"/><Relationship Id="rId31" Type="http://schemas.openxmlformats.org/officeDocument/2006/relationships/hyperlink" Target="http://dev.agodsendtech.com/mu_chords/quickimages/0/C#/9/" TargetMode="External"/><Relationship Id="rId44" Type="http://schemas.openxmlformats.org/officeDocument/2006/relationships/hyperlink" Target="http://dev.agodsendtech.com/mu_chords/quickimages/0/D#/9/" TargetMode="External"/><Relationship Id="rId52" Type="http://schemas.openxmlformats.org/officeDocument/2006/relationships/hyperlink" Target="http://dev.agodsendtech.com/mu_chords/quickimages/0/D#/68/" TargetMode="External"/><Relationship Id="rId60" Type="http://schemas.openxmlformats.org/officeDocument/2006/relationships/hyperlink" Target="http://dev.agodsendtech.com/mu_chords/quickimages/0/E#/3/" TargetMode="External"/><Relationship Id="rId65" Type="http://schemas.openxmlformats.org/officeDocument/2006/relationships/hyperlink" Target="http://dev.agodsendtech.com/mu_chords/quickimages/0/E#/68/" TargetMode="External"/><Relationship Id="rId73" Type="http://schemas.openxmlformats.org/officeDocument/2006/relationships/hyperlink" Target="http://dev.agodsendtech.com/mu_chords/quickimages/0/F#/3/" TargetMode="External"/><Relationship Id="rId78" Type="http://schemas.openxmlformats.org/officeDocument/2006/relationships/hyperlink" Target="http://dev.agodsendtech.com/mu_chords/quickimages/0/F#/68/" TargetMode="External"/><Relationship Id="rId81" Type="http://schemas.openxmlformats.org/officeDocument/2006/relationships/hyperlink" Target="http://dev.agodsendtech.com/mu_chords/quickimages/0/G#/1/" TargetMode="External"/><Relationship Id="rId86" Type="http://schemas.openxmlformats.org/officeDocument/2006/relationships/hyperlink" Target="http://dev.agodsendtech.com/mu_chords/quickimages/0/G#/3/" TargetMode="External"/><Relationship Id="rId4" Type="http://schemas.openxmlformats.org/officeDocument/2006/relationships/hyperlink" Target="http://dev.agodsendtech.com/mu_chords/quickimages/0/A#/19/" TargetMode="External"/><Relationship Id="rId9" Type="http://schemas.openxmlformats.org/officeDocument/2006/relationships/hyperlink" Target="http://dev.agodsendtech.com/mu_chords/quickimages/0/A#/2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19/" TargetMode="External"/><Relationship Id="rId2" Type="http://schemas.openxmlformats.org/officeDocument/2006/relationships/hyperlink" Target="http://dev.agodsendtech.com/mu_chords/quickimages/0/E/1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Ab/7/" TargetMode="External"/><Relationship Id="rId5" Type="http://schemas.openxmlformats.org/officeDocument/2006/relationships/hyperlink" Target="http://dev.agodsendtech.com/mu_chords/quickimages/0/Eb/1/" TargetMode="External"/><Relationship Id="rId4" Type="http://schemas.openxmlformats.org/officeDocument/2006/relationships/hyperlink" Target="http://dev.agodsendtech.com/mu_chords/quickimages/0/Ab/1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http://dev.agodsendtech.com/mu_chords/quickimages/0/A/68/" TargetMode="External"/><Relationship Id="rId18" Type="http://schemas.openxmlformats.org/officeDocument/2006/relationships/hyperlink" Target="http://dev.agodsendtech.com/mu_chords/quickimages/0/B/9/" TargetMode="External"/><Relationship Id="rId26" Type="http://schemas.openxmlformats.org/officeDocument/2006/relationships/hyperlink" Target="http://dev.agodsendtech.com/mu_chords/quickimages/0/B/68/" TargetMode="External"/><Relationship Id="rId39" Type="http://schemas.openxmlformats.org/officeDocument/2006/relationships/hyperlink" Target="http://dev.agodsendtech.com/mu_chords/quickimages/0/C/68/" TargetMode="External"/><Relationship Id="rId21" Type="http://schemas.openxmlformats.org/officeDocument/2006/relationships/hyperlink" Target="http://dev.agodsendtech.com/mu_chords/quickimages/0/B/3/" TargetMode="External"/><Relationship Id="rId34" Type="http://schemas.openxmlformats.org/officeDocument/2006/relationships/hyperlink" Target="http://dev.agodsendtech.com/mu_chords/quickimages/0/C/3/" TargetMode="External"/><Relationship Id="rId42" Type="http://schemas.openxmlformats.org/officeDocument/2006/relationships/hyperlink" Target="http://dev.agodsendtech.com/mu_chords/quickimages/0/D/1/" TargetMode="External"/><Relationship Id="rId47" Type="http://schemas.openxmlformats.org/officeDocument/2006/relationships/hyperlink" Target="http://dev.agodsendtech.com/mu_chords/quickimages/0/D/3/" TargetMode="External"/><Relationship Id="rId50" Type="http://schemas.openxmlformats.org/officeDocument/2006/relationships/hyperlink" Target="http://dev.agodsendtech.com/mu_chords/quickimages/0/D/7/" TargetMode="External"/><Relationship Id="rId55" Type="http://schemas.openxmlformats.org/officeDocument/2006/relationships/hyperlink" Target="http://dev.agodsendtech.com/mu_chords/quickimages/0/E/1/" TargetMode="External"/><Relationship Id="rId63" Type="http://schemas.openxmlformats.org/officeDocument/2006/relationships/hyperlink" Target="http://dev.agodsendtech.com/mu_chords/quickimages/0/E/7/" TargetMode="External"/><Relationship Id="rId68" Type="http://schemas.openxmlformats.org/officeDocument/2006/relationships/hyperlink" Target="http://dev.agodsendtech.com/mu_chords/quickimages/0/F/1/" TargetMode="External"/><Relationship Id="rId76" Type="http://schemas.openxmlformats.org/officeDocument/2006/relationships/hyperlink" Target="http://dev.agodsendtech.com/mu_chords/quickimages/0/F/7/" TargetMode="External"/><Relationship Id="rId84" Type="http://schemas.openxmlformats.org/officeDocument/2006/relationships/hyperlink" Target="http://dev.agodsendtech.com/mu_chords/quickimages/0/G/4/" TargetMode="External"/><Relationship Id="rId89" Type="http://schemas.openxmlformats.org/officeDocument/2006/relationships/hyperlink" Target="http://dev.agodsendtech.com/mu_chords/quickimages/0/G/7/" TargetMode="External"/><Relationship Id="rId7" Type="http://schemas.openxmlformats.org/officeDocument/2006/relationships/hyperlink" Target="http://dev.agodsendtech.com/mu_chords/quickimages/0/A/10/" TargetMode="External"/><Relationship Id="rId71" Type="http://schemas.openxmlformats.org/officeDocument/2006/relationships/hyperlink" Target="http://dev.agodsendtech.com/mu_chords/quickimages/0/F/4/" TargetMode="External"/><Relationship Id="rId92" Type="http://schemas.openxmlformats.org/officeDocument/2006/relationships/hyperlink" Target="http://dev.agodsendtech.com/mu_chords/quickimages/0/G/28/" TargetMode="External"/><Relationship Id="rId2" Type="http://schemas.openxmlformats.org/officeDocument/2006/relationships/hyperlink" Target="http://dev.agodsendtech.com/mu_chords/quickimages/0/A/5/" TargetMode="External"/><Relationship Id="rId16" Type="http://schemas.openxmlformats.org/officeDocument/2006/relationships/hyperlink" Target="http://dev.agodsendtech.com/mu_chords/quickimages/0/B/1/" TargetMode="External"/><Relationship Id="rId29" Type="http://schemas.openxmlformats.org/officeDocument/2006/relationships/hyperlink" Target="http://dev.agodsendtech.com/mu_chords/quickimages/0/C1/" TargetMode="External"/><Relationship Id="rId11" Type="http://schemas.openxmlformats.org/officeDocument/2006/relationships/hyperlink" Target="http://dev.agodsendtech.com/mu_chords/quickimages/0/A/7/" TargetMode="External"/><Relationship Id="rId24" Type="http://schemas.openxmlformats.org/officeDocument/2006/relationships/hyperlink" Target="http://dev.agodsendtech.com/mu_chords/quickimages/0/B/7/" TargetMode="External"/><Relationship Id="rId32" Type="http://schemas.openxmlformats.org/officeDocument/2006/relationships/hyperlink" Target="http://dev.agodsendtech.com/mu_chords/quickimages/0/C/4/" TargetMode="External"/><Relationship Id="rId37" Type="http://schemas.openxmlformats.org/officeDocument/2006/relationships/hyperlink" Target="http://dev.agodsendtech.com/mu_chords/quickimages/0/C/7/" TargetMode="External"/><Relationship Id="rId40" Type="http://schemas.openxmlformats.org/officeDocument/2006/relationships/hyperlink" Target="http://dev.agodsendtech.com/mu_chords/quickimages/0/C/28/" TargetMode="External"/><Relationship Id="rId45" Type="http://schemas.openxmlformats.org/officeDocument/2006/relationships/hyperlink" Target="http://dev.agodsendtech.com/mu_chords/quickimages/0/D/4/" TargetMode="External"/><Relationship Id="rId53" Type="http://schemas.openxmlformats.org/officeDocument/2006/relationships/hyperlink" Target="http://dev.agodsendtech.com/mu_chords/quickimages/0/D/28/" TargetMode="External"/><Relationship Id="rId58" Type="http://schemas.openxmlformats.org/officeDocument/2006/relationships/hyperlink" Target="http://dev.agodsendtech.com/mu_chords/quickimages/0/E/4/" TargetMode="External"/><Relationship Id="rId66" Type="http://schemas.openxmlformats.org/officeDocument/2006/relationships/hyperlink" Target="http://dev.agodsendtech.com/mu_chords/quickimages/0/E/28/" TargetMode="External"/><Relationship Id="rId74" Type="http://schemas.openxmlformats.org/officeDocument/2006/relationships/hyperlink" Target="http://dev.agodsendtech.com/mu_chords/quickimages/0/F/2/" TargetMode="External"/><Relationship Id="rId79" Type="http://schemas.openxmlformats.org/officeDocument/2006/relationships/hyperlink" Target="http://dev.agodsendtech.com/mu_chords/quickimages/0/F/28/" TargetMode="External"/><Relationship Id="rId87" Type="http://schemas.openxmlformats.org/officeDocument/2006/relationships/hyperlink" Target="http://dev.agodsendtech.com/mu_chords/quickimages/0/G/2/" TargetMode="External"/><Relationship Id="rId5" Type="http://schemas.openxmlformats.org/officeDocument/2006/relationships/hyperlink" Target="http://dev.agodsendtech.com/mu_chords/quickimages/0/A/9/" TargetMode="External"/><Relationship Id="rId61" Type="http://schemas.openxmlformats.org/officeDocument/2006/relationships/hyperlink" Target="http://dev.agodsendtech.com/mu_chords/quickimages/0/E/2/" TargetMode="External"/><Relationship Id="rId82" Type="http://schemas.openxmlformats.org/officeDocument/2006/relationships/hyperlink" Target="http://dev.agodsendtech.com/mu_chords/quickimages/0/G/19/" TargetMode="External"/><Relationship Id="rId90" Type="http://schemas.openxmlformats.org/officeDocument/2006/relationships/hyperlink" Target="http://dev.agodsendtech.com/mu_chords/quickimages/0/G/51/" TargetMode="External"/><Relationship Id="rId19" Type="http://schemas.openxmlformats.org/officeDocument/2006/relationships/hyperlink" Target="http://dev.agodsendtech.com/mu_chords/quickimages/0/B/4/" TargetMode="External"/><Relationship Id="rId14" Type="http://schemas.openxmlformats.org/officeDocument/2006/relationships/hyperlink" Target="http://dev.agodsendtech.com/mu_chords/quickimages/0/A/28/" TargetMode="External"/><Relationship Id="rId22" Type="http://schemas.openxmlformats.org/officeDocument/2006/relationships/hyperlink" Target="http://dev.agodsendtech.com/mu_chords/quickimages/0/B/2/" TargetMode="External"/><Relationship Id="rId27" Type="http://schemas.openxmlformats.org/officeDocument/2006/relationships/hyperlink" Target="http://dev.agodsendtech.com/mu_chords/quickimages/0/B/28/" TargetMode="External"/><Relationship Id="rId30" Type="http://schemas.openxmlformats.org/officeDocument/2006/relationships/hyperlink" Target="http://dev.agodsendtech.com/mu_chords/quickimages/0/C/19/" TargetMode="External"/><Relationship Id="rId35" Type="http://schemas.openxmlformats.org/officeDocument/2006/relationships/hyperlink" Target="http://dev.agodsendtech.com/mu_chords/quickimages/0/C/2/" TargetMode="External"/><Relationship Id="rId43" Type="http://schemas.openxmlformats.org/officeDocument/2006/relationships/hyperlink" Target="http://dev.agodsendtech.com/mu_chords/quickimages/0/D/19/" TargetMode="External"/><Relationship Id="rId48" Type="http://schemas.openxmlformats.org/officeDocument/2006/relationships/hyperlink" Target="http://dev.agodsendtech.com/mu_chords/quickimages/0/D/2/" TargetMode="External"/><Relationship Id="rId56" Type="http://schemas.openxmlformats.org/officeDocument/2006/relationships/hyperlink" Target="http://dev.agodsendtech.com/mu_chords/quickimages/0/E/19/" TargetMode="External"/><Relationship Id="rId64" Type="http://schemas.openxmlformats.org/officeDocument/2006/relationships/hyperlink" Target="http://dev.agodsendtech.com/mu_chords/quickimages/0/E/51/" TargetMode="External"/><Relationship Id="rId69" Type="http://schemas.openxmlformats.org/officeDocument/2006/relationships/hyperlink" Target="http://dev.agodsendtech.com/mu_chords/quickimages/0F/19/" TargetMode="External"/><Relationship Id="rId77" Type="http://schemas.openxmlformats.org/officeDocument/2006/relationships/hyperlink" Target="http://dev.agodsendtech.com/mu_chords/quickimages/0/F/51/" TargetMode="External"/><Relationship Id="rId8" Type="http://schemas.openxmlformats.org/officeDocument/2006/relationships/hyperlink" Target="http://dev.agodsendtech.com/mu_chords/quickimages/0/A/3/" TargetMode="External"/><Relationship Id="rId51" Type="http://schemas.openxmlformats.org/officeDocument/2006/relationships/hyperlink" Target="http://dev.agodsendtech.com/mu_chords/quickimages/0/D/51/" TargetMode="External"/><Relationship Id="rId72" Type="http://schemas.openxmlformats.org/officeDocument/2006/relationships/hyperlink" Target="http://dev.agodsendtech.com/mu_chords/quickimages/0/F/10/" TargetMode="External"/><Relationship Id="rId80" Type="http://schemas.openxmlformats.org/officeDocument/2006/relationships/hyperlink" Target="http://dev.agodsendtech.com/mu_chords/quickimages/0/G/5/" TargetMode="External"/><Relationship Id="rId85" Type="http://schemas.openxmlformats.org/officeDocument/2006/relationships/hyperlink" Target="http://dev.agodsendtech.com/mu_chords/quickimages/0/G/10/" TargetMode="External"/><Relationship Id="rId3" Type="http://schemas.openxmlformats.org/officeDocument/2006/relationships/hyperlink" Target="http://dev.agodsendtech.com/mu_chords/quickimages/0/A/1/" TargetMode="External"/><Relationship Id="rId12" Type="http://schemas.openxmlformats.org/officeDocument/2006/relationships/hyperlink" Target="http://dev.agodsendtech.com/mu_chords/quickimages/0/A/51/" TargetMode="External"/><Relationship Id="rId17" Type="http://schemas.openxmlformats.org/officeDocument/2006/relationships/hyperlink" Target="http://dev.agodsendtech.com/mu_chords/quickimages/0/B/19/" TargetMode="External"/><Relationship Id="rId25" Type="http://schemas.openxmlformats.org/officeDocument/2006/relationships/hyperlink" Target="http://dev.agodsendtech.com/mu_chords/quickimages/0/B/51/" TargetMode="External"/><Relationship Id="rId33" Type="http://schemas.openxmlformats.org/officeDocument/2006/relationships/hyperlink" Target="http://dev.agodsendtech.com/mu_chords/quickimages/0/C/10/" TargetMode="External"/><Relationship Id="rId38" Type="http://schemas.openxmlformats.org/officeDocument/2006/relationships/hyperlink" Target="http://dev.agodsendtech.com/mu_chords/quickimages/0/C/51/" TargetMode="External"/><Relationship Id="rId46" Type="http://schemas.openxmlformats.org/officeDocument/2006/relationships/hyperlink" Target="http://dev.agodsendtech.com/mu_chords/quickimages/0/D/10/" TargetMode="External"/><Relationship Id="rId59" Type="http://schemas.openxmlformats.org/officeDocument/2006/relationships/hyperlink" Target="http://dev.agodsendtech.com/mu_chords/quickimages/0/E/10/" TargetMode="External"/><Relationship Id="rId67" Type="http://schemas.openxmlformats.org/officeDocument/2006/relationships/hyperlink" Target="http://dev.agodsendtech.com/mu_chords/quickimages/0/F/5/" TargetMode="External"/><Relationship Id="rId20" Type="http://schemas.openxmlformats.org/officeDocument/2006/relationships/hyperlink" Target="http://dev.agodsendtech.com/mu_chords/quickimages/0/B/10/" TargetMode="External"/><Relationship Id="rId41" Type="http://schemas.openxmlformats.org/officeDocument/2006/relationships/hyperlink" Target="http://dev.agodsendtech.com/mu_chords/quickimages/0/D/5/" TargetMode="External"/><Relationship Id="rId54" Type="http://schemas.openxmlformats.org/officeDocument/2006/relationships/hyperlink" Target="http://dev.agodsendtech.com/mu_chords/quickimages/0/E/5/" TargetMode="External"/><Relationship Id="rId62" Type="http://schemas.openxmlformats.org/officeDocument/2006/relationships/hyperlink" Target="http://dev.agodsendtech.com/mu_chords/quickimages/0/E/22/" TargetMode="External"/><Relationship Id="rId70" Type="http://schemas.openxmlformats.org/officeDocument/2006/relationships/hyperlink" Target="http://dev.agodsendtech.com/mu_chords/quickimages/0/F/9/" TargetMode="External"/><Relationship Id="rId75" Type="http://schemas.openxmlformats.org/officeDocument/2006/relationships/hyperlink" Target="http://dev.agodsendtech.com/mu_chords/quickimages/0/F/22/" TargetMode="External"/><Relationship Id="rId83" Type="http://schemas.openxmlformats.org/officeDocument/2006/relationships/hyperlink" Target="http://dev.agodsendtech.com/mu_chords/quickimages/0/G/9/" TargetMode="External"/><Relationship Id="rId88" Type="http://schemas.openxmlformats.org/officeDocument/2006/relationships/hyperlink" Target="http://dev.agodsendtech.com/mu_chords/quickimages/0/G/22/" TargetMode="External"/><Relationship Id="rId91" Type="http://schemas.openxmlformats.org/officeDocument/2006/relationships/hyperlink" Target="http://dev.agodsendtech.com/mu_chords/quickimages/0/G/68/" TargetMode="External"/><Relationship Id="rId1" Type="http://schemas.openxmlformats.org/officeDocument/2006/relationships/slideLayout" Target="../slideLayouts/slideLayout23.xml"/><Relationship Id="rId6" Type="http://schemas.openxmlformats.org/officeDocument/2006/relationships/hyperlink" Target="http://dev.agodsendtech.com/mu_chords/quickimages/0/A/4/" TargetMode="External"/><Relationship Id="rId15" Type="http://schemas.openxmlformats.org/officeDocument/2006/relationships/hyperlink" Target="http://dev.agodsendtech.com/mu_chords/quickimages/0/B/5/" TargetMode="External"/><Relationship Id="rId23" Type="http://schemas.openxmlformats.org/officeDocument/2006/relationships/hyperlink" Target="http://dev.agodsendtech.com/mu_chords/quickimages/0/B/22/" TargetMode="External"/><Relationship Id="rId28" Type="http://schemas.openxmlformats.org/officeDocument/2006/relationships/hyperlink" Target="http://dev.agodsendtech.com/mu_chords/quickimages/0/C/5/" TargetMode="External"/><Relationship Id="rId36" Type="http://schemas.openxmlformats.org/officeDocument/2006/relationships/hyperlink" Target="http://dev.agodsendtech.com/mu_chords/quickimages/0/C/22/" TargetMode="External"/><Relationship Id="rId49" Type="http://schemas.openxmlformats.org/officeDocument/2006/relationships/hyperlink" Target="http://dev.agodsendtech.com/mu_chords/quickimages/0/D/22/" TargetMode="External"/><Relationship Id="rId57" Type="http://schemas.openxmlformats.org/officeDocument/2006/relationships/hyperlink" Target="http://dev.agodsendtech.com/mu_chords/quickimages/0/E/9/" TargetMode="External"/><Relationship Id="rId10" Type="http://schemas.openxmlformats.org/officeDocument/2006/relationships/hyperlink" Target="http://dev.agodsendtech.com/mu_chords/quickimages/0/A/22/" TargetMode="External"/><Relationship Id="rId31" Type="http://schemas.openxmlformats.org/officeDocument/2006/relationships/hyperlink" Target="http://dev.agodsendtech.com/mu_chords/quickimages/0/C/9/" TargetMode="External"/><Relationship Id="rId44" Type="http://schemas.openxmlformats.org/officeDocument/2006/relationships/hyperlink" Target="http://dev.agodsendtech.com/mu_chords/quickimages/0/D/9/" TargetMode="External"/><Relationship Id="rId52" Type="http://schemas.openxmlformats.org/officeDocument/2006/relationships/hyperlink" Target="http://dev.agodsendtech.com/mu_chords/quickimages/0/D/68/" TargetMode="External"/><Relationship Id="rId60" Type="http://schemas.openxmlformats.org/officeDocument/2006/relationships/hyperlink" Target="http://dev.agodsendtech.com/mu_chords/quickimages/0/E/3/" TargetMode="External"/><Relationship Id="rId65" Type="http://schemas.openxmlformats.org/officeDocument/2006/relationships/hyperlink" Target="http://dev.agodsendtech.com/mu_chords/quickimages/0/E/68/" TargetMode="External"/><Relationship Id="rId73" Type="http://schemas.openxmlformats.org/officeDocument/2006/relationships/hyperlink" Target="http://dev.agodsendtech.com/mu_chords/quickimages/0/F/3/" TargetMode="External"/><Relationship Id="rId78" Type="http://schemas.openxmlformats.org/officeDocument/2006/relationships/hyperlink" Target="http://dev.agodsendtech.com/mu_chords/quickimages/0/F/68/" TargetMode="External"/><Relationship Id="rId81" Type="http://schemas.openxmlformats.org/officeDocument/2006/relationships/hyperlink" Target="http://dev.agodsendtech.com/mu_chords/quickimages/0/G/1/" TargetMode="External"/><Relationship Id="rId86" Type="http://schemas.openxmlformats.org/officeDocument/2006/relationships/hyperlink" Target="http://dev.agodsendtech.com/mu_chords/quickimages/0/G/3/" TargetMode="External"/><Relationship Id="rId4" Type="http://schemas.openxmlformats.org/officeDocument/2006/relationships/hyperlink" Target="http://dev.agodsendtech.com/mu_chords/quickimages/0/A/19/" TargetMode="External"/><Relationship Id="rId9" Type="http://schemas.openxmlformats.org/officeDocument/2006/relationships/hyperlink" Target="http://dev.agodsendtech.com/mu_chords/quickimages/0/A/2/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hyperlink" Target="http://dev.agodsendtech.com/mu_chords/quickimages/0/Ab/51/" TargetMode="External"/><Relationship Id="rId18" Type="http://schemas.openxmlformats.org/officeDocument/2006/relationships/hyperlink" Target="http://dev.agodsendtech.com/mu_chords/quickimages/0/Bb/19/" TargetMode="External"/><Relationship Id="rId26" Type="http://schemas.openxmlformats.org/officeDocument/2006/relationships/hyperlink" Target="http://dev.agodsendtech.com/mu_chords/quickimages/0/Bb/51/" TargetMode="External"/><Relationship Id="rId39" Type="http://schemas.openxmlformats.org/officeDocument/2006/relationships/hyperlink" Target="http://dev.agodsendtech.com/mu_chords/quickimages/0/Cb/51/" TargetMode="External"/><Relationship Id="rId21" Type="http://schemas.openxmlformats.org/officeDocument/2006/relationships/hyperlink" Target="http://dev.agodsendtech.com/mu_chords/quickimages/0/Bb/10/" TargetMode="External"/><Relationship Id="rId34" Type="http://schemas.openxmlformats.org/officeDocument/2006/relationships/hyperlink" Target="http://dev.agodsendtech.com/mu_chords/quickimages/0/Cb/10/" TargetMode="External"/><Relationship Id="rId42" Type="http://schemas.openxmlformats.org/officeDocument/2006/relationships/hyperlink" Target="http://dev.agodsendtech.com/mu_chords/quickimages/0/Db/5/" TargetMode="External"/><Relationship Id="rId47" Type="http://schemas.openxmlformats.org/officeDocument/2006/relationships/hyperlink" Target="http://dev.agodsendtech.com/mu_chords/quickimages/0/Db/10/" TargetMode="External"/><Relationship Id="rId50" Type="http://schemas.openxmlformats.org/officeDocument/2006/relationships/hyperlink" Target="http://dev.agodsendtech.com/mu_chords/quickimages/0/Db/22/" TargetMode="External"/><Relationship Id="rId55" Type="http://schemas.openxmlformats.org/officeDocument/2006/relationships/hyperlink" Target="http://dev.agodsendtech.com/mu_chords/quickimages/0/Eb/5/" TargetMode="External"/><Relationship Id="rId63" Type="http://schemas.openxmlformats.org/officeDocument/2006/relationships/hyperlink" Target="http://dev.agodsendtech.com/mu_chords/quickimages/0/Eb/22/" TargetMode="External"/><Relationship Id="rId68" Type="http://schemas.openxmlformats.org/officeDocument/2006/relationships/hyperlink" Target="http://dev.agodsendtech.com/mu_chords/quickimages/0/Fb/5/" TargetMode="External"/><Relationship Id="rId76" Type="http://schemas.openxmlformats.org/officeDocument/2006/relationships/hyperlink" Target="http://dev.agodsendtech.com/mu_chords/quickimages/0/Fb/22/" TargetMode="External"/><Relationship Id="rId84" Type="http://schemas.openxmlformats.org/officeDocument/2006/relationships/hyperlink" Target="http://dev.agodsendtech.com/mu_chords/quickimages/0/Gb/9/" TargetMode="External"/><Relationship Id="rId89" Type="http://schemas.openxmlformats.org/officeDocument/2006/relationships/hyperlink" Target="http://dev.agodsendtech.com/mu_chords/quickimages/0/Gb/22/" TargetMode="External"/><Relationship Id="rId7" Type="http://schemas.openxmlformats.org/officeDocument/2006/relationships/hyperlink" Target="http://dev.agodsendtech.com/mu_chords/quickimages/0/Ab/10/" TargetMode="External"/><Relationship Id="rId71" Type="http://schemas.openxmlformats.org/officeDocument/2006/relationships/hyperlink" Target="http://dev.agodsendtech.com/mu_chords/quickimages/0/Fb/9/" TargetMode="External"/><Relationship Id="rId92" Type="http://schemas.openxmlformats.org/officeDocument/2006/relationships/hyperlink" Target="http://dev.agodsendtech.com/mu_chords/quickimages/0/Gb/68/" TargetMode="External"/><Relationship Id="rId2" Type="http://schemas.openxmlformats.org/officeDocument/2006/relationships/hyperlink" Target="http://dev.agodsendtech.com/mu_chords/quickimages/0/Ab/5/" TargetMode="External"/><Relationship Id="rId16" Type="http://schemas.openxmlformats.org/officeDocument/2006/relationships/hyperlink" Target="http://dev.agodsendtech.com/mu_chords/quickimages/0/Bb/5/" TargetMode="External"/><Relationship Id="rId29" Type="http://schemas.openxmlformats.org/officeDocument/2006/relationships/hyperlink" Target="http://dev.agodsendtech.com/mu_chords/quickimages/0/Cb/5/" TargetMode="External"/><Relationship Id="rId11" Type="http://schemas.openxmlformats.org/officeDocument/2006/relationships/hyperlink" Target="http://dev.agodsendtech.com/mu_chords/quickimages/0/Ab/7/" TargetMode="External"/><Relationship Id="rId24" Type="http://schemas.openxmlformats.org/officeDocument/2006/relationships/hyperlink" Target="http://dev.agodsendtech.com/mu_chords/quickimages/0/Bb/22/" TargetMode="External"/><Relationship Id="rId32" Type="http://schemas.openxmlformats.org/officeDocument/2006/relationships/hyperlink" Target="http://dev.agodsendtech.com/mu_chords/quickimages/0/Cb/9/" TargetMode="External"/><Relationship Id="rId37" Type="http://schemas.openxmlformats.org/officeDocument/2006/relationships/hyperlink" Target="http://dev.agodsendtech.com/mu_chords/quickimages/0/Cb/22/" TargetMode="External"/><Relationship Id="rId40" Type="http://schemas.openxmlformats.org/officeDocument/2006/relationships/hyperlink" Target="http://dev.agodsendtech.com/mu_chords/quickimages/0/Cb/68/" TargetMode="External"/><Relationship Id="rId45" Type="http://schemas.openxmlformats.org/officeDocument/2006/relationships/hyperlink" Target="http://dev.agodsendtech.com/mu_chords/quickimages/0/Db/9/" TargetMode="External"/><Relationship Id="rId53" Type="http://schemas.openxmlformats.org/officeDocument/2006/relationships/hyperlink" Target="http://dev.agodsendtech.com/mu_chords/quickimages/0/Db/68/" TargetMode="External"/><Relationship Id="rId58" Type="http://schemas.openxmlformats.org/officeDocument/2006/relationships/hyperlink" Target="http://dev.agodsendtech.com/mu_chords/quickimages/0/Eb/9/" TargetMode="External"/><Relationship Id="rId66" Type="http://schemas.openxmlformats.org/officeDocument/2006/relationships/hyperlink" Target="http://dev.agodsendtech.com/mu_chords/quickimages/0/Eb/68/" TargetMode="External"/><Relationship Id="rId74" Type="http://schemas.openxmlformats.org/officeDocument/2006/relationships/hyperlink" Target="http://dev.agodsendtech.com/mu_chords/quickimages/0/Fb/3/" TargetMode="External"/><Relationship Id="rId79" Type="http://schemas.openxmlformats.org/officeDocument/2006/relationships/hyperlink" Target="http://dev.agodsendtech.com/mu_chords/quickimages/0/Fb/68/" TargetMode="External"/><Relationship Id="rId87" Type="http://schemas.openxmlformats.org/officeDocument/2006/relationships/hyperlink" Target="http://dev.agodsendtech.com/mu_chords/quickimages/0/Gb/3/" TargetMode="External"/><Relationship Id="rId5" Type="http://schemas.openxmlformats.org/officeDocument/2006/relationships/hyperlink" Target="http://dev.agodsendtech.com/mu_chords/quickimages/0/Ab/9/" TargetMode="External"/><Relationship Id="rId61" Type="http://schemas.openxmlformats.org/officeDocument/2006/relationships/hyperlink" Target="http://dev.agodsendtech.com/mu_chords/quickimages/0/Eb/3/" TargetMode="External"/><Relationship Id="rId82" Type="http://schemas.openxmlformats.org/officeDocument/2006/relationships/hyperlink" Target="http://dev.agodsendtech.com/mu_chords/quickimages/0/Gb/1/" TargetMode="External"/><Relationship Id="rId90" Type="http://schemas.openxmlformats.org/officeDocument/2006/relationships/hyperlink" Target="http://dev.agodsendtech.com/mu_chords/quickimages/0/Gb/7/" TargetMode="External"/><Relationship Id="rId19" Type="http://schemas.openxmlformats.org/officeDocument/2006/relationships/hyperlink" Target="http://dev.agodsendtech.com/mu_chords/quickimages/0/Bb/9/" TargetMode="External"/><Relationship Id="rId14" Type="http://schemas.openxmlformats.org/officeDocument/2006/relationships/hyperlink" Target="http://dev.agodsendtech.com/mu_chords/quickimages/0/Ab/68/" TargetMode="External"/><Relationship Id="rId22" Type="http://schemas.openxmlformats.org/officeDocument/2006/relationships/hyperlink" Target="http://dev.agodsendtech.com/mu_chords/quickimages/0/Bb/3/" TargetMode="External"/><Relationship Id="rId27" Type="http://schemas.openxmlformats.org/officeDocument/2006/relationships/hyperlink" Target="http://dev.agodsendtech.com/mu_chords/quickimages/0/Bb/68/" TargetMode="External"/><Relationship Id="rId30" Type="http://schemas.openxmlformats.org/officeDocument/2006/relationships/hyperlink" Target="http://dev.agodsendtech.com/mu_chords/quickimages/0/Cb/1/" TargetMode="External"/><Relationship Id="rId35" Type="http://schemas.openxmlformats.org/officeDocument/2006/relationships/hyperlink" Target="http://dev.agodsendtech.com/mu_chords/quickimages/0/Cb/3/" TargetMode="External"/><Relationship Id="rId43" Type="http://schemas.openxmlformats.org/officeDocument/2006/relationships/hyperlink" Target="http://dev.agodsendtech.com/mu_chords/quickimages/0/Db/1/" TargetMode="External"/><Relationship Id="rId48" Type="http://schemas.openxmlformats.org/officeDocument/2006/relationships/hyperlink" Target="http://dev.agodsendtech.com/mu_chords/quickimages/0/Db/3/" TargetMode="External"/><Relationship Id="rId56" Type="http://schemas.openxmlformats.org/officeDocument/2006/relationships/hyperlink" Target="http://dev.agodsendtech.com/mu_chords/quickimages/0/Eb/1/" TargetMode="External"/><Relationship Id="rId64" Type="http://schemas.openxmlformats.org/officeDocument/2006/relationships/hyperlink" Target="http://dev.agodsendtech.com/mu_chords/quickimages/0/Eb/7/" TargetMode="External"/><Relationship Id="rId69" Type="http://schemas.openxmlformats.org/officeDocument/2006/relationships/hyperlink" Target="http://dev.agodsendtech.com/mu_chords/quickimages/0/Fb/1/" TargetMode="External"/><Relationship Id="rId77" Type="http://schemas.openxmlformats.org/officeDocument/2006/relationships/hyperlink" Target="http://dev.agodsendtech.com/mu_chords/quickimages/0/Fb/7/" TargetMode="External"/><Relationship Id="rId8" Type="http://schemas.openxmlformats.org/officeDocument/2006/relationships/hyperlink" Target="http://dev.agodsendtech.com/mu_chords/quickimages/0/Ab/3/" TargetMode="External"/><Relationship Id="rId51" Type="http://schemas.openxmlformats.org/officeDocument/2006/relationships/hyperlink" Target="http://dev.agodsendtech.com/mu_chords/quickimages/0/Db/7/" TargetMode="External"/><Relationship Id="rId72" Type="http://schemas.openxmlformats.org/officeDocument/2006/relationships/hyperlink" Target="http://dev.agodsendtech.com/mu_chords/quickimages/0/Fb/4/" TargetMode="External"/><Relationship Id="rId80" Type="http://schemas.openxmlformats.org/officeDocument/2006/relationships/hyperlink" Target="http://dev.agodsendtech.com/mu_chords/quickimages/0/Fb/28/" TargetMode="External"/><Relationship Id="rId85" Type="http://schemas.openxmlformats.org/officeDocument/2006/relationships/hyperlink" Target="http://dev.agodsendtech.com/mu_chords/quickimages/0/Gb/4/" TargetMode="External"/><Relationship Id="rId93" Type="http://schemas.openxmlformats.org/officeDocument/2006/relationships/hyperlink" Target="http://dev.agodsendtech.com/mu_chords/quickimages/0/Gb/28/" TargetMode="External"/><Relationship Id="rId3" Type="http://schemas.openxmlformats.org/officeDocument/2006/relationships/hyperlink" Target="http://dev.agodsendtech.com/mu_chords/quickimages/0/Ab/1/" TargetMode="External"/><Relationship Id="rId12" Type="http://schemas.openxmlformats.org/officeDocument/2006/relationships/hyperlink" Target="http://dev.agodsendtech.com/mu_chords/quickimages/0/A/9b/" TargetMode="External"/><Relationship Id="rId17" Type="http://schemas.openxmlformats.org/officeDocument/2006/relationships/hyperlink" Target="http://dev.agodsendtech.com/mu_chords/quickimages/0/Bb/1/" TargetMode="External"/><Relationship Id="rId25" Type="http://schemas.openxmlformats.org/officeDocument/2006/relationships/hyperlink" Target="http://dev.agodsendtech.com/mu_chords/quickimages/0/Bb/7/" TargetMode="External"/><Relationship Id="rId33" Type="http://schemas.openxmlformats.org/officeDocument/2006/relationships/hyperlink" Target="http://dev.agodsendtech.com/mu_chords/quickimages/0/Cb/4/" TargetMode="External"/><Relationship Id="rId38" Type="http://schemas.openxmlformats.org/officeDocument/2006/relationships/hyperlink" Target="http://dev.agodsendtech.com/mu_chords/quickimages/0/Cb/7/" TargetMode="External"/><Relationship Id="rId46" Type="http://schemas.openxmlformats.org/officeDocument/2006/relationships/hyperlink" Target="http://dev.agodsendtech.com/mu_chords/quickimages/0/Db/4/" TargetMode="External"/><Relationship Id="rId59" Type="http://schemas.openxmlformats.org/officeDocument/2006/relationships/hyperlink" Target="http://dev.agodsendtech.com/mu_chords/quickimages/0/Eb/4/" TargetMode="External"/><Relationship Id="rId67" Type="http://schemas.openxmlformats.org/officeDocument/2006/relationships/hyperlink" Target="http://dev.agodsendtech.com/mu_chords/quickimages/0/Eb/28/" TargetMode="External"/><Relationship Id="rId20" Type="http://schemas.openxmlformats.org/officeDocument/2006/relationships/hyperlink" Target="http://dev.agodsendtech.com/mu_chords/quickimages/0/Bb/4/" TargetMode="External"/><Relationship Id="rId41" Type="http://schemas.openxmlformats.org/officeDocument/2006/relationships/hyperlink" Target="http://dev.agodsendtech.com/mu_chords/quickimages/0/Cb/28/" TargetMode="External"/><Relationship Id="rId54" Type="http://schemas.openxmlformats.org/officeDocument/2006/relationships/hyperlink" Target="http://dev.agodsendtech.com/mu_chords/quickimages/0/Db/28/" TargetMode="External"/><Relationship Id="rId62" Type="http://schemas.openxmlformats.org/officeDocument/2006/relationships/hyperlink" Target="http://dev.agodsendtech.com/mu_chords/quickimages/0/Eb/2/" TargetMode="External"/><Relationship Id="rId70" Type="http://schemas.openxmlformats.org/officeDocument/2006/relationships/hyperlink" Target="http://dev.agodsendtech.com/mu_chords/quickimages/0/Fb/19/" TargetMode="External"/><Relationship Id="rId75" Type="http://schemas.openxmlformats.org/officeDocument/2006/relationships/hyperlink" Target="http://dev.agodsendtech.com/mu_chords/quickimages/0/Fb/2/" TargetMode="External"/><Relationship Id="rId83" Type="http://schemas.openxmlformats.org/officeDocument/2006/relationships/hyperlink" Target="http://dev.agodsendtech.com/mu_chords/quickimages/0/Gb/19/" TargetMode="External"/><Relationship Id="rId88" Type="http://schemas.openxmlformats.org/officeDocument/2006/relationships/hyperlink" Target="http://dev.agodsendtech.com/mu_chords/quickimages/0/Gb/2/" TargetMode="External"/><Relationship Id="rId91" Type="http://schemas.openxmlformats.org/officeDocument/2006/relationships/hyperlink" Target="http://dev.agodsendtech.com/mu_chords/quickimages/0/Gb/51/" TargetMode="External"/><Relationship Id="rId1" Type="http://schemas.openxmlformats.org/officeDocument/2006/relationships/slideLayout" Target="../slideLayouts/slideLayout23.xml"/><Relationship Id="rId6" Type="http://schemas.openxmlformats.org/officeDocument/2006/relationships/hyperlink" Target="http://dev.agodsendtech.com/mu_chords/quickimages/0/Ab/4/" TargetMode="External"/><Relationship Id="rId15" Type="http://schemas.openxmlformats.org/officeDocument/2006/relationships/hyperlink" Target="http://dev.agodsendtech.com/mu_chords/quickimages/0/Ab/28/" TargetMode="External"/><Relationship Id="rId23" Type="http://schemas.openxmlformats.org/officeDocument/2006/relationships/hyperlink" Target="http://dev.agodsendtech.com/mu_chords/quickimages/0/Bb/2/" TargetMode="External"/><Relationship Id="rId28" Type="http://schemas.openxmlformats.org/officeDocument/2006/relationships/hyperlink" Target="http://dev.agodsendtech.com/mu_chords/quickimages/0/Bb/28/" TargetMode="External"/><Relationship Id="rId36" Type="http://schemas.openxmlformats.org/officeDocument/2006/relationships/hyperlink" Target="http://dev.agodsendtech.com/mu_chords/quickimages/0/Cb/2/" TargetMode="External"/><Relationship Id="rId49" Type="http://schemas.openxmlformats.org/officeDocument/2006/relationships/hyperlink" Target="http://dev.agodsendtech.com/mu_chords/quickimages/0/Db/2/" TargetMode="External"/><Relationship Id="rId57" Type="http://schemas.openxmlformats.org/officeDocument/2006/relationships/hyperlink" Target="http://dev.agodsendtech.com/mu_chords/quickimages/0/Eb/19/" TargetMode="External"/><Relationship Id="rId10" Type="http://schemas.openxmlformats.org/officeDocument/2006/relationships/hyperlink" Target="http://dev.agodsendtech.com/mu_chords/quickimages/0/Ab/22/" TargetMode="External"/><Relationship Id="rId31" Type="http://schemas.openxmlformats.org/officeDocument/2006/relationships/hyperlink" Target="http://dev.agodsendtech.com/mu_chords/quickimages/0/Cb/19/" TargetMode="External"/><Relationship Id="rId44" Type="http://schemas.openxmlformats.org/officeDocument/2006/relationships/hyperlink" Target="http://dev.agodsendtech.com/mu_chords/quickimages/0/Db/19/" TargetMode="External"/><Relationship Id="rId52" Type="http://schemas.openxmlformats.org/officeDocument/2006/relationships/hyperlink" Target="http://dev.agodsendtech.com/mu_chords/quickimages/0/Db/51/" TargetMode="External"/><Relationship Id="rId60" Type="http://schemas.openxmlformats.org/officeDocument/2006/relationships/hyperlink" Target="http://dev.agodsendtech.com/mu_chords/quickimages/0/Eb/10/" TargetMode="External"/><Relationship Id="rId65" Type="http://schemas.openxmlformats.org/officeDocument/2006/relationships/hyperlink" Target="http://dev.agodsendtech.com/mu_chords/quickimages/0/Eb/51/" TargetMode="External"/><Relationship Id="rId73" Type="http://schemas.openxmlformats.org/officeDocument/2006/relationships/hyperlink" Target="http://dev.agodsendtech.com/mu_chords/quickimages/0/Fb/10/" TargetMode="External"/><Relationship Id="rId78" Type="http://schemas.openxmlformats.org/officeDocument/2006/relationships/hyperlink" Target="http://dev.agodsendtech.com/mu_chords/quickimages/0/Fb/51/" TargetMode="External"/><Relationship Id="rId81" Type="http://schemas.openxmlformats.org/officeDocument/2006/relationships/hyperlink" Target="http://dev.agodsendtech.com/mu_chords/quickimages/0/Gb/5/" TargetMode="External"/><Relationship Id="rId86" Type="http://schemas.openxmlformats.org/officeDocument/2006/relationships/hyperlink" Target="http://dev.agodsendtech.com/mu_chords/quickimages/0/Gb/10/" TargetMode="External"/><Relationship Id="rId4" Type="http://schemas.openxmlformats.org/officeDocument/2006/relationships/hyperlink" Target="http://dev.agodsendtech.com/mu_chords/quickimages/0/A/19/" TargetMode="External"/><Relationship Id="rId9" Type="http://schemas.openxmlformats.org/officeDocument/2006/relationships/hyperlink" Target="http://dev.agodsendtech.com/mu_chords/quickimages/0/Ab/2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%7bsongid%7d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30" y="4574969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530" y="62161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993" y="1921129"/>
            <a:ext cx="85226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2387392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3257164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-12661" y="5494142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-1" y="565245"/>
            <a:ext cx="9707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7045" y="6454401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-13376" y="1491973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677" y="5961070"/>
            <a:ext cx="9561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5" name="Text Box 20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2531" y="5032145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13376" y="4149724"/>
            <a:ext cx="9732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677" y="3712035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8" name="Text Box 17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-13376" y="2820148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m9</a:t>
            </a:r>
            <a:endParaRPr lang="en-US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0" y="1024430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20" name="Text Box 20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1456652" y="4554114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1" name="Text Box 12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475879" y="37026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1455115" y="1900274"/>
            <a:ext cx="737439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3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8263" y="236653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5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8263" y="323630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26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31461" y="5473287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0"/>
          </p:cNvPr>
          <p:cNvSpPr txBox="1">
            <a:spLocks noChangeArrowheads="1"/>
          </p:cNvSpPr>
          <p:nvPr/>
        </p:nvSpPr>
        <p:spPr bwMode="auto">
          <a:xfrm>
            <a:off x="1444121" y="544390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28" name="Text Box 12">
            <a:hlinkClick r:id="rId21"/>
          </p:cNvPr>
          <p:cNvSpPr txBox="1">
            <a:spLocks noChangeArrowheads="1"/>
          </p:cNvSpPr>
          <p:nvPr/>
        </p:nvSpPr>
        <p:spPr bwMode="auto">
          <a:xfrm>
            <a:off x="1437077" y="6433546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22"/>
          </p:cNvPr>
          <p:cNvSpPr txBox="1">
            <a:spLocks noChangeArrowheads="1"/>
          </p:cNvSpPr>
          <p:nvPr/>
        </p:nvSpPr>
        <p:spPr bwMode="auto">
          <a:xfrm>
            <a:off x="1430746" y="1471118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23"/>
          </p:cNvPr>
          <p:cNvSpPr txBox="1">
            <a:spLocks noChangeArrowheads="1"/>
          </p:cNvSpPr>
          <p:nvPr/>
        </p:nvSpPr>
        <p:spPr bwMode="auto">
          <a:xfrm>
            <a:off x="1447799" y="5940215"/>
            <a:ext cx="96709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32" name="Text Box 20">
            <a:hlinkClick r:id="rId24"/>
          </p:cNvPr>
          <p:cNvSpPr txBox="1">
            <a:spLocks noChangeArrowheads="1"/>
          </p:cNvSpPr>
          <p:nvPr/>
        </p:nvSpPr>
        <p:spPr bwMode="auto">
          <a:xfrm>
            <a:off x="1456653" y="5011290"/>
            <a:ext cx="95824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3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49223" y="4131354"/>
            <a:ext cx="96567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25"/>
          </p:cNvPr>
          <p:cNvSpPr txBox="1">
            <a:spLocks noChangeArrowheads="1"/>
          </p:cNvSpPr>
          <p:nvPr/>
        </p:nvSpPr>
        <p:spPr bwMode="auto">
          <a:xfrm>
            <a:off x="1447799" y="369118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35" name="Text Box 17">
            <a:hlinkClick r:id="rId26"/>
          </p:cNvPr>
          <p:cNvSpPr txBox="1">
            <a:spLocks noChangeArrowheads="1"/>
          </p:cNvSpPr>
          <p:nvPr/>
        </p:nvSpPr>
        <p:spPr bwMode="auto">
          <a:xfrm>
            <a:off x="1430746" y="279929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6" name="Text Box 12">
            <a:hlinkClick r:id="rId27"/>
          </p:cNvPr>
          <p:cNvSpPr txBox="1">
            <a:spLocks noChangeArrowheads="1"/>
          </p:cNvSpPr>
          <p:nvPr/>
        </p:nvSpPr>
        <p:spPr bwMode="auto">
          <a:xfrm>
            <a:off x="1444122" y="1003575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40" name="Text Box 20">
            <a:hlinkClick r:id="rId28"/>
          </p:cNvPr>
          <p:cNvSpPr txBox="1">
            <a:spLocks noChangeArrowheads="1"/>
          </p:cNvSpPr>
          <p:nvPr/>
        </p:nvSpPr>
        <p:spPr bwMode="auto">
          <a:xfrm>
            <a:off x="2743200" y="4574969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1" name="Text Box 12">
            <a:hlinkClick r:id="rId29"/>
          </p:cNvPr>
          <p:cNvSpPr txBox="1">
            <a:spLocks noChangeArrowheads="1"/>
          </p:cNvSpPr>
          <p:nvPr/>
        </p:nvSpPr>
        <p:spPr bwMode="auto">
          <a:xfrm>
            <a:off x="2743200" y="62161"/>
            <a:ext cx="4373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30"/>
          </p:cNvPr>
          <p:cNvSpPr txBox="1">
            <a:spLocks noChangeArrowheads="1"/>
          </p:cNvSpPr>
          <p:nvPr/>
        </p:nvSpPr>
        <p:spPr bwMode="auto">
          <a:xfrm>
            <a:off x="2741663" y="1921129"/>
            <a:ext cx="737439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7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4811" y="2387392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48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4811" y="3257164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49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18009" y="5494142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3"/>
          </p:cNvPr>
          <p:cNvSpPr txBox="1">
            <a:spLocks noChangeArrowheads="1"/>
          </p:cNvSpPr>
          <p:nvPr/>
        </p:nvSpPr>
        <p:spPr bwMode="auto">
          <a:xfrm>
            <a:off x="2730669" y="565245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51" name="Text Box 12">
            <a:hlinkClick r:id="rId34"/>
          </p:cNvPr>
          <p:cNvSpPr txBox="1">
            <a:spLocks noChangeArrowheads="1"/>
          </p:cNvSpPr>
          <p:nvPr/>
        </p:nvSpPr>
        <p:spPr bwMode="auto">
          <a:xfrm>
            <a:off x="2723625" y="6454401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5"/>
          </p:cNvPr>
          <p:cNvSpPr txBox="1">
            <a:spLocks noChangeArrowheads="1"/>
          </p:cNvSpPr>
          <p:nvPr/>
        </p:nvSpPr>
        <p:spPr bwMode="auto">
          <a:xfrm>
            <a:off x="2717294" y="1491973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6"/>
          </p:cNvPr>
          <p:cNvSpPr txBox="1">
            <a:spLocks noChangeArrowheads="1"/>
          </p:cNvSpPr>
          <p:nvPr/>
        </p:nvSpPr>
        <p:spPr bwMode="auto">
          <a:xfrm>
            <a:off x="2734347" y="5961070"/>
            <a:ext cx="90313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56" name="Text Box 20">
            <a:hlinkClick r:id="rId37"/>
          </p:cNvPr>
          <p:cNvSpPr txBox="1">
            <a:spLocks noChangeArrowheads="1"/>
          </p:cNvSpPr>
          <p:nvPr/>
        </p:nvSpPr>
        <p:spPr bwMode="auto">
          <a:xfrm>
            <a:off x="2743201" y="5032145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7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35770" y="4152209"/>
            <a:ext cx="9732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8"/>
          </p:cNvPr>
          <p:cNvSpPr txBox="1">
            <a:spLocks noChangeArrowheads="1"/>
          </p:cNvSpPr>
          <p:nvPr/>
        </p:nvSpPr>
        <p:spPr bwMode="auto">
          <a:xfrm>
            <a:off x="2734347" y="3712035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59" name="Text Box 17">
            <a:hlinkClick r:id="rId39"/>
          </p:cNvPr>
          <p:cNvSpPr txBox="1">
            <a:spLocks noChangeArrowheads="1"/>
          </p:cNvSpPr>
          <p:nvPr/>
        </p:nvSpPr>
        <p:spPr bwMode="auto">
          <a:xfrm>
            <a:off x="2717294" y="2820148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0" name="Text Box 12">
            <a:hlinkClick r:id="rId40"/>
          </p:cNvPr>
          <p:cNvSpPr txBox="1">
            <a:spLocks noChangeArrowheads="1"/>
          </p:cNvSpPr>
          <p:nvPr/>
        </p:nvSpPr>
        <p:spPr bwMode="auto">
          <a:xfrm>
            <a:off x="2730670" y="1024430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61" name="Text Box 20">
            <a:hlinkClick r:id="rId41"/>
          </p:cNvPr>
          <p:cNvSpPr txBox="1">
            <a:spLocks noChangeArrowheads="1"/>
          </p:cNvSpPr>
          <p:nvPr/>
        </p:nvSpPr>
        <p:spPr bwMode="auto">
          <a:xfrm>
            <a:off x="4187322" y="4554114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2" name="Text Box 12">
            <a:hlinkClick r:id="rId42"/>
          </p:cNvPr>
          <p:cNvSpPr txBox="1">
            <a:spLocks noChangeArrowheads="1"/>
          </p:cNvSpPr>
          <p:nvPr/>
        </p:nvSpPr>
        <p:spPr bwMode="auto">
          <a:xfrm>
            <a:off x="4206549" y="37026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7">
            <a:hlinkClick r:id="rId43"/>
          </p:cNvPr>
          <p:cNvSpPr txBox="1">
            <a:spLocks noChangeArrowheads="1"/>
          </p:cNvSpPr>
          <p:nvPr/>
        </p:nvSpPr>
        <p:spPr bwMode="auto">
          <a:xfrm>
            <a:off x="4167747" y="1900274"/>
            <a:ext cx="75547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4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8933" y="236653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65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8933" y="323630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66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62131" y="5473287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6"/>
          </p:cNvPr>
          <p:cNvSpPr txBox="1">
            <a:spLocks noChangeArrowheads="1"/>
          </p:cNvSpPr>
          <p:nvPr/>
        </p:nvSpPr>
        <p:spPr bwMode="auto">
          <a:xfrm>
            <a:off x="4174791" y="544390"/>
            <a:ext cx="9783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68" name="Text Box 12">
            <a:hlinkClick r:id="rId47"/>
          </p:cNvPr>
          <p:cNvSpPr txBox="1">
            <a:spLocks noChangeArrowheads="1"/>
          </p:cNvSpPr>
          <p:nvPr/>
        </p:nvSpPr>
        <p:spPr bwMode="auto">
          <a:xfrm>
            <a:off x="4167747" y="6433546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48"/>
          </p:cNvPr>
          <p:cNvSpPr txBox="1">
            <a:spLocks noChangeArrowheads="1"/>
          </p:cNvSpPr>
          <p:nvPr/>
        </p:nvSpPr>
        <p:spPr bwMode="auto">
          <a:xfrm>
            <a:off x="4161416" y="1471118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49"/>
          </p:cNvPr>
          <p:cNvSpPr txBox="1">
            <a:spLocks noChangeArrowheads="1"/>
          </p:cNvSpPr>
          <p:nvPr/>
        </p:nvSpPr>
        <p:spPr bwMode="auto">
          <a:xfrm>
            <a:off x="4178469" y="5940215"/>
            <a:ext cx="96709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71" name="Text Box 20">
            <a:hlinkClick r:id="rId50"/>
          </p:cNvPr>
          <p:cNvSpPr txBox="1">
            <a:spLocks noChangeArrowheads="1"/>
          </p:cNvSpPr>
          <p:nvPr/>
        </p:nvSpPr>
        <p:spPr bwMode="auto">
          <a:xfrm>
            <a:off x="4187323" y="5011290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2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61417" y="4131354"/>
            <a:ext cx="98415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51"/>
          </p:cNvPr>
          <p:cNvSpPr txBox="1">
            <a:spLocks noChangeArrowheads="1"/>
          </p:cNvSpPr>
          <p:nvPr/>
        </p:nvSpPr>
        <p:spPr bwMode="auto">
          <a:xfrm>
            <a:off x="4178469" y="369118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74" name="Text Box 17">
            <a:hlinkClick r:id="rId52"/>
          </p:cNvPr>
          <p:cNvSpPr txBox="1">
            <a:spLocks noChangeArrowheads="1"/>
          </p:cNvSpPr>
          <p:nvPr/>
        </p:nvSpPr>
        <p:spPr bwMode="auto">
          <a:xfrm>
            <a:off x="4161416" y="279929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5" name="Text Box 12">
            <a:hlinkClick r:id="rId53"/>
          </p:cNvPr>
          <p:cNvSpPr txBox="1">
            <a:spLocks noChangeArrowheads="1"/>
          </p:cNvSpPr>
          <p:nvPr/>
        </p:nvSpPr>
        <p:spPr bwMode="auto">
          <a:xfrm>
            <a:off x="4174792" y="1003575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76" name="Text Box 20">
            <a:hlinkClick r:id="rId54"/>
          </p:cNvPr>
          <p:cNvSpPr txBox="1">
            <a:spLocks noChangeArrowheads="1"/>
          </p:cNvSpPr>
          <p:nvPr/>
        </p:nvSpPr>
        <p:spPr bwMode="auto">
          <a:xfrm>
            <a:off x="5257800" y="4549834"/>
            <a:ext cx="83269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7" name="Text Box 12">
            <a:hlinkClick r:id="rId55"/>
          </p:cNvPr>
          <p:cNvSpPr txBox="1">
            <a:spLocks noChangeArrowheads="1"/>
          </p:cNvSpPr>
          <p:nvPr/>
        </p:nvSpPr>
        <p:spPr bwMode="auto">
          <a:xfrm>
            <a:off x="5257800" y="37026"/>
            <a:ext cx="4373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7">
            <a:hlinkClick r:id="rId56"/>
          </p:cNvPr>
          <p:cNvSpPr txBox="1">
            <a:spLocks noChangeArrowheads="1"/>
          </p:cNvSpPr>
          <p:nvPr/>
        </p:nvSpPr>
        <p:spPr bwMode="auto">
          <a:xfrm>
            <a:off x="5238225" y="1907859"/>
            <a:ext cx="75547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9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9411" y="236225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80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9411" y="323202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81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32609" y="5469007"/>
            <a:ext cx="85788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59"/>
          </p:cNvPr>
          <p:cNvSpPr txBox="1">
            <a:spLocks noChangeArrowheads="1"/>
          </p:cNvSpPr>
          <p:nvPr/>
        </p:nvSpPr>
        <p:spPr bwMode="auto">
          <a:xfrm>
            <a:off x="5245269" y="540110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60"/>
          </p:cNvPr>
          <p:cNvSpPr txBox="1">
            <a:spLocks noChangeArrowheads="1"/>
          </p:cNvSpPr>
          <p:nvPr/>
        </p:nvSpPr>
        <p:spPr bwMode="auto">
          <a:xfrm>
            <a:off x="5238225" y="6429266"/>
            <a:ext cx="85226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61"/>
          </p:cNvPr>
          <p:cNvSpPr txBox="1">
            <a:spLocks noChangeArrowheads="1"/>
          </p:cNvSpPr>
          <p:nvPr/>
        </p:nvSpPr>
        <p:spPr bwMode="auto">
          <a:xfrm>
            <a:off x="5231894" y="1466838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2"/>
          </p:cNvPr>
          <p:cNvSpPr txBox="1">
            <a:spLocks noChangeArrowheads="1"/>
          </p:cNvSpPr>
          <p:nvPr/>
        </p:nvSpPr>
        <p:spPr bwMode="auto">
          <a:xfrm>
            <a:off x="5248948" y="5935935"/>
            <a:ext cx="90313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86" name="Text Box 20">
            <a:hlinkClick r:id="rId63"/>
          </p:cNvPr>
          <p:cNvSpPr txBox="1">
            <a:spLocks noChangeArrowheads="1"/>
          </p:cNvSpPr>
          <p:nvPr/>
        </p:nvSpPr>
        <p:spPr bwMode="auto">
          <a:xfrm>
            <a:off x="5257801" y="5007010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7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0370" y="4127074"/>
            <a:ext cx="9732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64"/>
          </p:cNvPr>
          <p:cNvSpPr txBox="1">
            <a:spLocks noChangeArrowheads="1"/>
          </p:cNvSpPr>
          <p:nvPr/>
        </p:nvSpPr>
        <p:spPr bwMode="auto">
          <a:xfrm>
            <a:off x="5248947" y="368690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89" name="Text Box 17">
            <a:hlinkClick r:id="rId65"/>
          </p:cNvPr>
          <p:cNvSpPr txBox="1">
            <a:spLocks noChangeArrowheads="1"/>
          </p:cNvSpPr>
          <p:nvPr/>
        </p:nvSpPr>
        <p:spPr bwMode="auto">
          <a:xfrm>
            <a:off x="5231894" y="279501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0" name="Text Box 12">
            <a:hlinkClick r:id="rId66"/>
          </p:cNvPr>
          <p:cNvSpPr txBox="1">
            <a:spLocks noChangeArrowheads="1"/>
          </p:cNvSpPr>
          <p:nvPr/>
        </p:nvSpPr>
        <p:spPr bwMode="auto">
          <a:xfrm>
            <a:off x="5245270" y="999295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91" name="Text Box 20">
            <a:hlinkClick r:id="rId67"/>
          </p:cNvPr>
          <p:cNvSpPr txBox="1">
            <a:spLocks noChangeArrowheads="1"/>
          </p:cNvSpPr>
          <p:nvPr/>
        </p:nvSpPr>
        <p:spPr bwMode="auto">
          <a:xfrm>
            <a:off x="6701922" y="4528979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2" name="Text Box 12">
            <a:hlinkClick r:id="rId68"/>
          </p:cNvPr>
          <p:cNvSpPr txBox="1">
            <a:spLocks noChangeArrowheads="1"/>
          </p:cNvSpPr>
          <p:nvPr/>
        </p:nvSpPr>
        <p:spPr bwMode="auto">
          <a:xfrm>
            <a:off x="6721149" y="11891"/>
            <a:ext cx="4373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7">
            <a:hlinkClick r:id="rId69"/>
          </p:cNvPr>
          <p:cNvSpPr txBox="1">
            <a:spLocks noChangeArrowheads="1"/>
          </p:cNvSpPr>
          <p:nvPr/>
        </p:nvSpPr>
        <p:spPr bwMode="auto">
          <a:xfrm>
            <a:off x="6700385" y="1875139"/>
            <a:ext cx="737439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4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3533" y="2341402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95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3533" y="3211174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96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676731" y="5448152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72"/>
          </p:cNvPr>
          <p:cNvSpPr txBox="1">
            <a:spLocks noChangeArrowheads="1"/>
          </p:cNvSpPr>
          <p:nvPr/>
        </p:nvSpPr>
        <p:spPr bwMode="auto">
          <a:xfrm>
            <a:off x="6689391" y="519255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98" name="Text Box 12">
            <a:hlinkClick r:id="rId73"/>
          </p:cNvPr>
          <p:cNvSpPr txBox="1">
            <a:spLocks noChangeArrowheads="1"/>
          </p:cNvSpPr>
          <p:nvPr/>
        </p:nvSpPr>
        <p:spPr bwMode="auto">
          <a:xfrm>
            <a:off x="6682347" y="6408411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4"/>
          </p:cNvPr>
          <p:cNvSpPr txBox="1">
            <a:spLocks noChangeArrowheads="1"/>
          </p:cNvSpPr>
          <p:nvPr/>
        </p:nvSpPr>
        <p:spPr bwMode="auto">
          <a:xfrm>
            <a:off x="6676016" y="1445983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75"/>
          </p:cNvPr>
          <p:cNvSpPr txBox="1">
            <a:spLocks noChangeArrowheads="1"/>
          </p:cNvSpPr>
          <p:nvPr/>
        </p:nvSpPr>
        <p:spPr bwMode="auto">
          <a:xfrm>
            <a:off x="6693069" y="5915080"/>
            <a:ext cx="90313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01" name="Text Box 20">
            <a:hlinkClick r:id="rId76"/>
          </p:cNvPr>
          <p:cNvSpPr txBox="1">
            <a:spLocks noChangeArrowheads="1"/>
          </p:cNvSpPr>
          <p:nvPr/>
        </p:nvSpPr>
        <p:spPr bwMode="auto">
          <a:xfrm>
            <a:off x="6701923" y="4986155"/>
            <a:ext cx="89428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2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694493" y="4106219"/>
            <a:ext cx="9732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77"/>
          </p:cNvPr>
          <p:cNvSpPr txBox="1">
            <a:spLocks noChangeArrowheads="1"/>
          </p:cNvSpPr>
          <p:nvPr/>
        </p:nvSpPr>
        <p:spPr bwMode="auto">
          <a:xfrm>
            <a:off x="6693069" y="3666045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04" name="Text Box 17">
            <a:hlinkClick r:id="rId78"/>
          </p:cNvPr>
          <p:cNvSpPr txBox="1">
            <a:spLocks noChangeArrowheads="1"/>
          </p:cNvSpPr>
          <p:nvPr/>
        </p:nvSpPr>
        <p:spPr bwMode="auto">
          <a:xfrm>
            <a:off x="6676016" y="2774158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5" name="Text Box 12">
            <a:hlinkClick r:id="rId79"/>
          </p:cNvPr>
          <p:cNvSpPr txBox="1">
            <a:spLocks noChangeArrowheads="1"/>
          </p:cNvSpPr>
          <p:nvPr/>
        </p:nvSpPr>
        <p:spPr bwMode="auto">
          <a:xfrm>
            <a:off x="6689392" y="978440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06" name="Text Box 20">
            <a:hlinkClick r:id="rId80"/>
          </p:cNvPr>
          <p:cNvSpPr txBox="1">
            <a:spLocks noChangeArrowheads="1"/>
          </p:cNvSpPr>
          <p:nvPr/>
        </p:nvSpPr>
        <p:spPr bwMode="auto">
          <a:xfrm>
            <a:off x="7988470" y="4549834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7" name="Text Box 12">
            <a:hlinkClick r:id="rId81"/>
          </p:cNvPr>
          <p:cNvSpPr txBox="1">
            <a:spLocks noChangeArrowheads="1"/>
          </p:cNvSpPr>
          <p:nvPr/>
        </p:nvSpPr>
        <p:spPr bwMode="auto">
          <a:xfrm>
            <a:off x="7988470" y="37026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7">
            <a:hlinkClick r:id="rId82"/>
          </p:cNvPr>
          <p:cNvSpPr txBox="1">
            <a:spLocks noChangeArrowheads="1"/>
          </p:cNvSpPr>
          <p:nvPr/>
        </p:nvSpPr>
        <p:spPr bwMode="auto">
          <a:xfrm>
            <a:off x="7968895" y="1895994"/>
            <a:ext cx="75547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9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90081" y="236225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110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90081" y="323202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1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63279" y="5469007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85"/>
          </p:cNvPr>
          <p:cNvSpPr txBox="1">
            <a:spLocks noChangeArrowheads="1"/>
          </p:cNvSpPr>
          <p:nvPr/>
        </p:nvSpPr>
        <p:spPr bwMode="auto">
          <a:xfrm>
            <a:off x="7975939" y="540110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3" name="Text Box 12">
            <a:hlinkClick r:id="rId86"/>
          </p:cNvPr>
          <p:cNvSpPr txBox="1">
            <a:spLocks noChangeArrowheads="1"/>
          </p:cNvSpPr>
          <p:nvPr/>
        </p:nvSpPr>
        <p:spPr bwMode="auto">
          <a:xfrm>
            <a:off x="7968895" y="6429266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87"/>
          </p:cNvPr>
          <p:cNvSpPr txBox="1">
            <a:spLocks noChangeArrowheads="1"/>
          </p:cNvSpPr>
          <p:nvPr/>
        </p:nvSpPr>
        <p:spPr bwMode="auto">
          <a:xfrm>
            <a:off x="7962563" y="1466838"/>
            <a:ext cx="76180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88"/>
          </p:cNvPr>
          <p:cNvSpPr txBox="1">
            <a:spLocks noChangeArrowheads="1"/>
          </p:cNvSpPr>
          <p:nvPr/>
        </p:nvSpPr>
        <p:spPr bwMode="auto">
          <a:xfrm>
            <a:off x="7979618" y="5935935"/>
            <a:ext cx="97462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6" name="Text Box 20">
            <a:hlinkClick r:id="rId89"/>
          </p:cNvPr>
          <p:cNvSpPr txBox="1">
            <a:spLocks noChangeArrowheads="1"/>
          </p:cNvSpPr>
          <p:nvPr/>
        </p:nvSpPr>
        <p:spPr bwMode="auto">
          <a:xfrm>
            <a:off x="7988470" y="5007010"/>
            <a:ext cx="9657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7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79617" y="4118063"/>
            <a:ext cx="9971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90"/>
          </p:cNvPr>
          <p:cNvSpPr txBox="1">
            <a:spLocks noChangeArrowheads="1"/>
          </p:cNvSpPr>
          <p:nvPr/>
        </p:nvSpPr>
        <p:spPr bwMode="auto">
          <a:xfrm>
            <a:off x="7979617" y="368690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19" name="Text Box 17">
            <a:hlinkClick r:id="rId91"/>
          </p:cNvPr>
          <p:cNvSpPr txBox="1">
            <a:spLocks noChangeArrowheads="1"/>
          </p:cNvSpPr>
          <p:nvPr/>
        </p:nvSpPr>
        <p:spPr bwMode="auto">
          <a:xfrm>
            <a:off x="7962564" y="279501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20" name="Text Box 12">
            <a:hlinkClick r:id="rId92"/>
          </p:cNvPr>
          <p:cNvSpPr txBox="1">
            <a:spLocks noChangeArrowheads="1"/>
          </p:cNvSpPr>
          <p:nvPr/>
        </p:nvSpPr>
        <p:spPr bwMode="auto">
          <a:xfrm>
            <a:off x="7975940" y="999295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95787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53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46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5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7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08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704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451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17119" y="7340600"/>
            <a:ext cx="757872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out beyond the furthest morning star close enough to hold me in Your  arm</a:t>
            </a:r>
          </a:p>
        </p:txBody>
      </p:sp>
      <p:sp>
        <p:nvSpPr>
          <p:cNvPr id="2055" name="Text Box 14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503344" y="7040562"/>
            <a:ext cx="3048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u="sng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05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55219" y="7061200"/>
            <a:ext cx="7620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u="sng">
                <a:solidFill>
                  <a:srgbClr val="FF0000"/>
                </a:solidFill>
              </a:rPr>
              <a:t>Bbm7</a:t>
            </a:r>
          </a:p>
        </p:txBody>
      </p:sp>
      <p:sp>
        <p:nvSpPr>
          <p:cNvPr id="71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08044" y="7040562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Ab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322744" y="7010400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Eb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840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64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2124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 </a:t>
            </a: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</p:spTree>
    <p:extLst>
      <p:ext uri="{BB962C8B-B14F-4D97-AF65-F5344CB8AC3E}">
        <p14:creationId xmlns:p14="http://schemas.microsoft.com/office/powerpoint/2010/main" val="103010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E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629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 </a:t>
            </a: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</p:spTree>
    <p:extLst>
      <p:ext uri="{BB962C8B-B14F-4D97-AF65-F5344CB8AC3E}">
        <p14:creationId xmlns:p14="http://schemas.microsoft.com/office/powerpoint/2010/main" val="258768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31" y="4574969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530" y="6216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994" y="1921129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2387392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325716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-12661" y="5494142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0" y="56524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7045" y="6454401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-13376" y="1491973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678" y="5961070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0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2531" y="5032145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99" y="4152209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678" y="3712035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-13376" y="2820148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0" y="102443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20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1456653" y="455411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1" name="Text Box 12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475879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1455116" y="190027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4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3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8263" y="236653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8263" y="323630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31461" y="5473287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0"/>
          </p:cNvPr>
          <p:cNvSpPr txBox="1">
            <a:spLocks noChangeArrowheads="1"/>
          </p:cNvSpPr>
          <p:nvPr/>
        </p:nvSpPr>
        <p:spPr bwMode="auto">
          <a:xfrm>
            <a:off x="1444122" y="54439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21"/>
          </p:cNvPr>
          <p:cNvSpPr txBox="1">
            <a:spLocks noChangeArrowheads="1"/>
          </p:cNvSpPr>
          <p:nvPr/>
        </p:nvSpPr>
        <p:spPr bwMode="auto">
          <a:xfrm>
            <a:off x="1437077" y="643354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22"/>
          </p:cNvPr>
          <p:cNvSpPr txBox="1">
            <a:spLocks noChangeArrowheads="1"/>
          </p:cNvSpPr>
          <p:nvPr/>
        </p:nvSpPr>
        <p:spPr bwMode="auto">
          <a:xfrm>
            <a:off x="1430746" y="147111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23"/>
          </p:cNvPr>
          <p:cNvSpPr txBox="1">
            <a:spLocks noChangeArrowheads="1"/>
          </p:cNvSpPr>
          <p:nvPr/>
        </p:nvSpPr>
        <p:spPr bwMode="auto">
          <a:xfrm>
            <a:off x="1447800" y="594021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20">
            <a:hlinkClick r:id="rId24"/>
          </p:cNvPr>
          <p:cNvSpPr txBox="1">
            <a:spLocks noChangeArrowheads="1"/>
          </p:cNvSpPr>
          <p:nvPr/>
        </p:nvSpPr>
        <p:spPr bwMode="auto">
          <a:xfrm>
            <a:off x="1456653" y="501129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3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49221" y="4131354"/>
            <a:ext cx="84679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25"/>
          </p:cNvPr>
          <p:cNvSpPr txBox="1">
            <a:spLocks noChangeArrowheads="1"/>
          </p:cNvSpPr>
          <p:nvPr/>
        </p:nvSpPr>
        <p:spPr bwMode="auto">
          <a:xfrm>
            <a:off x="1447800" y="369118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7">
            <a:hlinkClick r:id="rId26"/>
          </p:cNvPr>
          <p:cNvSpPr txBox="1">
            <a:spLocks noChangeArrowheads="1"/>
          </p:cNvSpPr>
          <p:nvPr/>
        </p:nvSpPr>
        <p:spPr bwMode="auto">
          <a:xfrm>
            <a:off x="1430746" y="279929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6" name="Text Box 12">
            <a:hlinkClick r:id="rId27"/>
          </p:cNvPr>
          <p:cNvSpPr txBox="1">
            <a:spLocks noChangeArrowheads="1"/>
          </p:cNvSpPr>
          <p:nvPr/>
        </p:nvSpPr>
        <p:spPr bwMode="auto">
          <a:xfrm>
            <a:off x="1444122" y="100357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20">
            <a:hlinkClick r:id="rId28"/>
          </p:cNvPr>
          <p:cNvSpPr txBox="1">
            <a:spLocks noChangeArrowheads="1"/>
          </p:cNvSpPr>
          <p:nvPr/>
        </p:nvSpPr>
        <p:spPr bwMode="auto">
          <a:xfrm>
            <a:off x="2743201" y="4574969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1" name="Text Box 12">
            <a:hlinkClick r:id="rId29"/>
          </p:cNvPr>
          <p:cNvSpPr txBox="1">
            <a:spLocks noChangeArrowheads="1"/>
          </p:cNvSpPr>
          <p:nvPr/>
        </p:nvSpPr>
        <p:spPr bwMode="auto">
          <a:xfrm>
            <a:off x="2743200" y="6216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30"/>
          </p:cNvPr>
          <p:cNvSpPr txBox="1">
            <a:spLocks noChangeArrowheads="1"/>
          </p:cNvSpPr>
          <p:nvPr/>
        </p:nvSpPr>
        <p:spPr bwMode="auto">
          <a:xfrm>
            <a:off x="2741664" y="1921129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7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4811" y="2387392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4811" y="325716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18009" y="5494142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3"/>
          </p:cNvPr>
          <p:cNvSpPr txBox="1">
            <a:spLocks noChangeArrowheads="1"/>
          </p:cNvSpPr>
          <p:nvPr/>
        </p:nvSpPr>
        <p:spPr bwMode="auto">
          <a:xfrm>
            <a:off x="2730670" y="56524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34"/>
          </p:cNvPr>
          <p:cNvSpPr txBox="1">
            <a:spLocks noChangeArrowheads="1"/>
          </p:cNvSpPr>
          <p:nvPr/>
        </p:nvSpPr>
        <p:spPr bwMode="auto">
          <a:xfrm>
            <a:off x="2723625" y="6454401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5"/>
          </p:cNvPr>
          <p:cNvSpPr txBox="1">
            <a:spLocks noChangeArrowheads="1"/>
          </p:cNvSpPr>
          <p:nvPr/>
        </p:nvSpPr>
        <p:spPr bwMode="auto">
          <a:xfrm>
            <a:off x="2717294" y="149197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6"/>
          </p:cNvPr>
          <p:cNvSpPr txBox="1">
            <a:spLocks noChangeArrowheads="1"/>
          </p:cNvSpPr>
          <p:nvPr/>
        </p:nvSpPr>
        <p:spPr bwMode="auto">
          <a:xfrm>
            <a:off x="2734348" y="5961070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20">
            <a:hlinkClick r:id="rId37"/>
          </p:cNvPr>
          <p:cNvSpPr txBox="1">
            <a:spLocks noChangeArrowheads="1"/>
          </p:cNvSpPr>
          <p:nvPr/>
        </p:nvSpPr>
        <p:spPr bwMode="auto">
          <a:xfrm>
            <a:off x="2743201" y="5032145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7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35769" y="4152209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8"/>
          </p:cNvPr>
          <p:cNvSpPr txBox="1">
            <a:spLocks noChangeArrowheads="1"/>
          </p:cNvSpPr>
          <p:nvPr/>
        </p:nvSpPr>
        <p:spPr bwMode="auto">
          <a:xfrm>
            <a:off x="2734348" y="3712035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7">
            <a:hlinkClick r:id="rId39"/>
          </p:cNvPr>
          <p:cNvSpPr txBox="1">
            <a:spLocks noChangeArrowheads="1"/>
          </p:cNvSpPr>
          <p:nvPr/>
        </p:nvSpPr>
        <p:spPr bwMode="auto">
          <a:xfrm>
            <a:off x="2717294" y="2820148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0" name="Text Box 12">
            <a:hlinkClick r:id="rId40"/>
          </p:cNvPr>
          <p:cNvSpPr txBox="1">
            <a:spLocks noChangeArrowheads="1"/>
          </p:cNvSpPr>
          <p:nvPr/>
        </p:nvSpPr>
        <p:spPr bwMode="auto">
          <a:xfrm>
            <a:off x="2730670" y="102443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20">
            <a:hlinkClick r:id="rId41"/>
          </p:cNvPr>
          <p:cNvSpPr txBox="1">
            <a:spLocks noChangeArrowheads="1"/>
          </p:cNvSpPr>
          <p:nvPr/>
        </p:nvSpPr>
        <p:spPr bwMode="auto">
          <a:xfrm>
            <a:off x="4187323" y="455411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2" name="Text Box 12">
            <a:hlinkClick r:id="rId42"/>
          </p:cNvPr>
          <p:cNvSpPr txBox="1">
            <a:spLocks noChangeArrowheads="1"/>
          </p:cNvSpPr>
          <p:nvPr/>
        </p:nvSpPr>
        <p:spPr bwMode="auto">
          <a:xfrm>
            <a:off x="4206549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7">
            <a:hlinkClick r:id="rId43"/>
          </p:cNvPr>
          <p:cNvSpPr txBox="1">
            <a:spLocks noChangeArrowheads="1"/>
          </p:cNvSpPr>
          <p:nvPr/>
        </p:nvSpPr>
        <p:spPr bwMode="auto">
          <a:xfrm>
            <a:off x="4185786" y="190027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4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8933" y="236653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8933" y="323630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62131" y="5473287"/>
            <a:ext cx="706405" cy="67710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6"/>
          </p:cNvPr>
          <p:cNvSpPr txBox="1">
            <a:spLocks noChangeArrowheads="1"/>
          </p:cNvSpPr>
          <p:nvPr/>
        </p:nvSpPr>
        <p:spPr bwMode="auto">
          <a:xfrm>
            <a:off x="4174792" y="54439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47"/>
          </p:cNvPr>
          <p:cNvSpPr txBox="1">
            <a:spLocks noChangeArrowheads="1"/>
          </p:cNvSpPr>
          <p:nvPr/>
        </p:nvSpPr>
        <p:spPr bwMode="auto">
          <a:xfrm>
            <a:off x="4167747" y="643354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48"/>
          </p:cNvPr>
          <p:cNvSpPr txBox="1">
            <a:spLocks noChangeArrowheads="1"/>
          </p:cNvSpPr>
          <p:nvPr/>
        </p:nvSpPr>
        <p:spPr bwMode="auto">
          <a:xfrm>
            <a:off x="4161416" y="1471118"/>
            <a:ext cx="5629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49"/>
          </p:cNvPr>
          <p:cNvSpPr txBox="1">
            <a:spLocks noChangeArrowheads="1"/>
          </p:cNvSpPr>
          <p:nvPr/>
        </p:nvSpPr>
        <p:spPr bwMode="auto">
          <a:xfrm>
            <a:off x="4178470" y="594021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20">
            <a:hlinkClick r:id="rId50"/>
          </p:cNvPr>
          <p:cNvSpPr txBox="1">
            <a:spLocks noChangeArrowheads="1"/>
          </p:cNvSpPr>
          <p:nvPr/>
        </p:nvSpPr>
        <p:spPr bwMode="auto">
          <a:xfrm>
            <a:off x="4187323" y="501129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2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61415" y="4131354"/>
            <a:ext cx="86526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51"/>
          </p:cNvPr>
          <p:cNvSpPr txBox="1">
            <a:spLocks noChangeArrowheads="1"/>
          </p:cNvSpPr>
          <p:nvPr/>
        </p:nvSpPr>
        <p:spPr bwMode="auto">
          <a:xfrm>
            <a:off x="4178470" y="369118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7">
            <a:hlinkClick r:id="rId52"/>
          </p:cNvPr>
          <p:cNvSpPr txBox="1">
            <a:spLocks noChangeArrowheads="1"/>
          </p:cNvSpPr>
          <p:nvPr/>
        </p:nvSpPr>
        <p:spPr bwMode="auto">
          <a:xfrm>
            <a:off x="4161416" y="279929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5" name="Text Box 12">
            <a:hlinkClick r:id="rId53"/>
          </p:cNvPr>
          <p:cNvSpPr txBox="1">
            <a:spLocks noChangeArrowheads="1"/>
          </p:cNvSpPr>
          <p:nvPr/>
        </p:nvSpPr>
        <p:spPr bwMode="auto">
          <a:xfrm>
            <a:off x="4174792" y="100357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20">
            <a:hlinkClick r:id="rId54"/>
          </p:cNvPr>
          <p:cNvSpPr txBox="1">
            <a:spLocks noChangeArrowheads="1"/>
          </p:cNvSpPr>
          <p:nvPr/>
        </p:nvSpPr>
        <p:spPr bwMode="auto">
          <a:xfrm>
            <a:off x="5257801" y="454983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7" name="Text Box 12">
            <a:hlinkClick r:id="rId55"/>
          </p:cNvPr>
          <p:cNvSpPr txBox="1">
            <a:spLocks noChangeArrowheads="1"/>
          </p:cNvSpPr>
          <p:nvPr/>
        </p:nvSpPr>
        <p:spPr bwMode="auto">
          <a:xfrm>
            <a:off x="5257800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78" name="Text Box 17">
            <a:hlinkClick r:id="rId56"/>
          </p:cNvPr>
          <p:cNvSpPr txBox="1">
            <a:spLocks noChangeArrowheads="1"/>
          </p:cNvSpPr>
          <p:nvPr/>
        </p:nvSpPr>
        <p:spPr bwMode="auto">
          <a:xfrm>
            <a:off x="5256264" y="189599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9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9411" y="236225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9411" y="323202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32609" y="5469007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59"/>
          </p:cNvPr>
          <p:cNvSpPr txBox="1">
            <a:spLocks noChangeArrowheads="1"/>
          </p:cNvSpPr>
          <p:nvPr/>
        </p:nvSpPr>
        <p:spPr bwMode="auto">
          <a:xfrm>
            <a:off x="5245270" y="54011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60"/>
          </p:cNvPr>
          <p:cNvSpPr txBox="1">
            <a:spLocks noChangeArrowheads="1"/>
          </p:cNvSpPr>
          <p:nvPr/>
        </p:nvSpPr>
        <p:spPr bwMode="auto">
          <a:xfrm>
            <a:off x="5238225" y="642926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61"/>
          </p:cNvPr>
          <p:cNvSpPr txBox="1">
            <a:spLocks noChangeArrowheads="1"/>
          </p:cNvSpPr>
          <p:nvPr/>
        </p:nvSpPr>
        <p:spPr bwMode="auto">
          <a:xfrm>
            <a:off x="5231894" y="1466838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2"/>
          </p:cNvPr>
          <p:cNvSpPr txBox="1">
            <a:spLocks noChangeArrowheads="1"/>
          </p:cNvSpPr>
          <p:nvPr/>
        </p:nvSpPr>
        <p:spPr bwMode="auto">
          <a:xfrm>
            <a:off x="5248948" y="593593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20">
            <a:hlinkClick r:id="rId63"/>
          </p:cNvPr>
          <p:cNvSpPr txBox="1">
            <a:spLocks noChangeArrowheads="1"/>
          </p:cNvSpPr>
          <p:nvPr/>
        </p:nvSpPr>
        <p:spPr bwMode="auto">
          <a:xfrm>
            <a:off x="5257801" y="500701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7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0369" y="4127074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64"/>
          </p:cNvPr>
          <p:cNvSpPr txBox="1">
            <a:spLocks noChangeArrowheads="1"/>
          </p:cNvSpPr>
          <p:nvPr/>
        </p:nvSpPr>
        <p:spPr bwMode="auto">
          <a:xfrm>
            <a:off x="5248948" y="368690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7">
            <a:hlinkClick r:id="rId65"/>
          </p:cNvPr>
          <p:cNvSpPr txBox="1">
            <a:spLocks noChangeArrowheads="1"/>
          </p:cNvSpPr>
          <p:nvPr/>
        </p:nvSpPr>
        <p:spPr bwMode="auto">
          <a:xfrm>
            <a:off x="5231894" y="279501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0" name="Text Box 12">
            <a:hlinkClick r:id="rId66"/>
          </p:cNvPr>
          <p:cNvSpPr txBox="1">
            <a:spLocks noChangeArrowheads="1"/>
          </p:cNvSpPr>
          <p:nvPr/>
        </p:nvSpPr>
        <p:spPr bwMode="auto">
          <a:xfrm>
            <a:off x="5245270" y="99929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20">
            <a:hlinkClick r:id="rId67"/>
          </p:cNvPr>
          <p:cNvSpPr txBox="1">
            <a:spLocks noChangeArrowheads="1"/>
          </p:cNvSpPr>
          <p:nvPr/>
        </p:nvSpPr>
        <p:spPr bwMode="auto">
          <a:xfrm>
            <a:off x="6701923" y="4528979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2" name="Text Box 12">
            <a:hlinkClick r:id="rId68"/>
          </p:cNvPr>
          <p:cNvSpPr txBox="1">
            <a:spLocks noChangeArrowheads="1"/>
          </p:cNvSpPr>
          <p:nvPr/>
        </p:nvSpPr>
        <p:spPr bwMode="auto">
          <a:xfrm>
            <a:off x="6721149" y="1189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3" name="Text Box 17">
            <a:hlinkClick r:id="rId69"/>
          </p:cNvPr>
          <p:cNvSpPr txBox="1">
            <a:spLocks noChangeArrowheads="1"/>
          </p:cNvSpPr>
          <p:nvPr/>
        </p:nvSpPr>
        <p:spPr bwMode="auto">
          <a:xfrm>
            <a:off x="6700386" y="1875139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4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3533" y="2341402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3533" y="321117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676731" y="5448152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72"/>
          </p:cNvPr>
          <p:cNvSpPr txBox="1">
            <a:spLocks noChangeArrowheads="1"/>
          </p:cNvSpPr>
          <p:nvPr/>
        </p:nvSpPr>
        <p:spPr bwMode="auto">
          <a:xfrm>
            <a:off x="6689392" y="51925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73"/>
          </p:cNvPr>
          <p:cNvSpPr txBox="1">
            <a:spLocks noChangeArrowheads="1"/>
          </p:cNvSpPr>
          <p:nvPr/>
        </p:nvSpPr>
        <p:spPr bwMode="auto">
          <a:xfrm>
            <a:off x="6682347" y="6408411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4"/>
          </p:cNvPr>
          <p:cNvSpPr txBox="1">
            <a:spLocks noChangeArrowheads="1"/>
          </p:cNvSpPr>
          <p:nvPr/>
        </p:nvSpPr>
        <p:spPr bwMode="auto">
          <a:xfrm>
            <a:off x="6676016" y="144598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75"/>
          </p:cNvPr>
          <p:cNvSpPr txBox="1">
            <a:spLocks noChangeArrowheads="1"/>
          </p:cNvSpPr>
          <p:nvPr/>
        </p:nvSpPr>
        <p:spPr bwMode="auto">
          <a:xfrm>
            <a:off x="6693070" y="5915080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1" name="Text Box 20">
            <a:hlinkClick r:id="rId76"/>
          </p:cNvPr>
          <p:cNvSpPr txBox="1">
            <a:spLocks noChangeArrowheads="1"/>
          </p:cNvSpPr>
          <p:nvPr/>
        </p:nvSpPr>
        <p:spPr bwMode="auto">
          <a:xfrm>
            <a:off x="6701923" y="4986155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2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694492" y="4106219"/>
            <a:ext cx="8376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77"/>
          </p:cNvPr>
          <p:cNvSpPr txBox="1">
            <a:spLocks noChangeArrowheads="1"/>
          </p:cNvSpPr>
          <p:nvPr/>
        </p:nvSpPr>
        <p:spPr bwMode="auto">
          <a:xfrm>
            <a:off x="6693070" y="3666045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7">
            <a:hlinkClick r:id="rId78"/>
          </p:cNvPr>
          <p:cNvSpPr txBox="1">
            <a:spLocks noChangeArrowheads="1"/>
          </p:cNvSpPr>
          <p:nvPr/>
        </p:nvSpPr>
        <p:spPr bwMode="auto">
          <a:xfrm>
            <a:off x="6676016" y="2774158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5" name="Text Box 12">
            <a:hlinkClick r:id="rId79"/>
          </p:cNvPr>
          <p:cNvSpPr txBox="1">
            <a:spLocks noChangeArrowheads="1"/>
          </p:cNvSpPr>
          <p:nvPr/>
        </p:nvSpPr>
        <p:spPr bwMode="auto">
          <a:xfrm>
            <a:off x="6689392" y="97844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20">
            <a:hlinkClick r:id="rId80"/>
          </p:cNvPr>
          <p:cNvSpPr txBox="1">
            <a:spLocks noChangeArrowheads="1"/>
          </p:cNvSpPr>
          <p:nvPr/>
        </p:nvSpPr>
        <p:spPr bwMode="auto">
          <a:xfrm>
            <a:off x="7988471" y="454983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7" name="Text Box 12">
            <a:hlinkClick r:id="rId81"/>
          </p:cNvPr>
          <p:cNvSpPr txBox="1">
            <a:spLocks noChangeArrowheads="1"/>
          </p:cNvSpPr>
          <p:nvPr/>
        </p:nvSpPr>
        <p:spPr bwMode="auto">
          <a:xfrm>
            <a:off x="7988470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8" name="Text Box 17">
            <a:hlinkClick r:id="rId82"/>
          </p:cNvPr>
          <p:cNvSpPr txBox="1">
            <a:spLocks noChangeArrowheads="1"/>
          </p:cNvSpPr>
          <p:nvPr/>
        </p:nvSpPr>
        <p:spPr bwMode="auto">
          <a:xfrm>
            <a:off x="7986934" y="189599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9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90081" y="236225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90081" y="323202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63279" y="5469007"/>
            <a:ext cx="7628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85"/>
          </p:cNvPr>
          <p:cNvSpPr txBox="1">
            <a:spLocks noChangeArrowheads="1"/>
          </p:cNvSpPr>
          <p:nvPr/>
        </p:nvSpPr>
        <p:spPr bwMode="auto">
          <a:xfrm>
            <a:off x="7975940" y="54011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86"/>
          </p:cNvPr>
          <p:cNvSpPr txBox="1">
            <a:spLocks noChangeArrowheads="1"/>
          </p:cNvSpPr>
          <p:nvPr/>
        </p:nvSpPr>
        <p:spPr bwMode="auto">
          <a:xfrm>
            <a:off x="7968895" y="642926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87"/>
          </p:cNvPr>
          <p:cNvSpPr txBox="1">
            <a:spLocks noChangeArrowheads="1"/>
          </p:cNvSpPr>
          <p:nvPr/>
        </p:nvSpPr>
        <p:spPr bwMode="auto">
          <a:xfrm>
            <a:off x="7962564" y="1466838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88"/>
          </p:cNvPr>
          <p:cNvSpPr txBox="1">
            <a:spLocks noChangeArrowheads="1"/>
          </p:cNvSpPr>
          <p:nvPr/>
        </p:nvSpPr>
        <p:spPr bwMode="auto">
          <a:xfrm>
            <a:off x="7979618" y="593593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20">
            <a:hlinkClick r:id="rId89"/>
          </p:cNvPr>
          <p:cNvSpPr txBox="1">
            <a:spLocks noChangeArrowheads="1"/>
          </p:cNvSpPr>
          <p:nvPr/>
        </p:nvSpPr>
        <p:spPr bwMode="auto">
          <a:xfrm>
            <a:off x="7988471" y="500701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7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81039" y="4127074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90"/>
          </p:cNvPr>
          <p:cNvSpPr txBox="1">
            <a:spLocks noChangeArrowheads="1"/>
          </p:cNvSpPr>
          <p:nvPr/>
        </p:nvSpPr>
        <p:spPr bwMode="auto">
          <a:xfrm>
            <a:off x="7979618" y="368690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9" name="Text Box 17">
            <a:hlinkClick r:id="rId91"/>
          </p:cNvPr>
          <p:cNvSpPr txBox="1">
            <a:spLocks noChangeArrowheads="1"/>
          </p:cNvSpPr>
          <p:nvPr/>
        </p:nvSpPr>
        <p:spPr bwMode="auto">
          <a:xfrm>
            <a:off x="7962564" y="279501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20" name="Text Box 12">
            <a:hlinkClick r:id="rId92"/>
          </p:cNvPr>
          <p:cNvSpPr txBox="1">
            <a:spLocks noChangeArrowheads="1"/>
          </p:cNvSpPr>
          <p:nvPr/>
        </p:nvSpPr>
        <p:spPr bwMode="auto">
          <a:xfrm>
            <a:off x="7975940" y="99929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55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17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30" y="4574969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529" y="62161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993" y="1921129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2387392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3243936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-12662" y="5494142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0" y="565245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7045" y="6454401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-13376" y="1491973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677" y="5961070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0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2530" y="5032145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5099" y="4152209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3678" y="3698807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-13376" y="2820148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Text Box 12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0" y="1024430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20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456652" y="455411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1" name="Text Box 12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1475878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5115" y="190027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3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58263" y="2366537"/>
            <a:ext cx="5981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5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58263" y="322308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20"/>
          </p:cNvPr>
          <p:cNvSpPr txBox="1">
            <a:spLocks noChangeArrowheads="1"/>
          </p:cNvSpPr>
          <p:nvPr/>
        </p:nvSpPr>
        <p:spPr bwMode="auto">
          <a:xfrm>
            <a:off x="1431460" y="5473287"/>
            <a:ext cx="87924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1"/>
          </p:cNvPr>
          <p:cNvSpPr txBox="1">
            <a:spLocks noChangeArrowheads="1"/>
          </p:cNvSpPr>
          <p:nvPr/>
        </p:nvSpPr>
        <p:spPr bwMode="auto">
          <a:xfrm>
            <a:off x="1444122" y="54439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22"/>
          </p:cNvPr>
          <p:cNvSpPr txBox="1">
            <a:spLocks noChangeArrowheads="1"/>
          </p:cNvSpPr>
          <p:nvPr/>
        </p:nvSpPr>
        <p:spPr bwMode="auto">
          <a:xfrm>
            <a:off x="1437077" y="643354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23"/>
          </p:cNvPr>
          <p:cNvSpPr txBox="1">
            <a:spLocks noChangeArrowheads="1"/>
          </p:cNvSpPr>
          <p:nvPr/>
        </p:nvSpPr>
        <p:spPr bwMode="auto">
          <a:xfrm>
            <a:off x="1430746" y="1471118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24"/>
          </p:cNvPr>
          <p:cNvSpPr txBox="1">
            <a:spLocks noChangeArrowheads="1"/>
          </p:cNvSpPr>
          <p:nvPr/>
        </p:nvSpPr>
        <p:spPr bwMode="auto">
          <a:xfrm>
            <a:off x="1447799" y="5940215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20">
            <a:hlinkClick r:id="rId25"/>
          </p:cNvPr>
          <p:cNvSpPr txBox="1">
            <a:spLocks noChangeArrowheads="1"/>
          </p:cNvSpPr>
          <p:nvPr/>
        </p:nvSpPr>
        <p:spPr bwMode="auto">
          <a:xfrm>
            <a:off x="1456652" y="5011290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3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49221" y="4131354"/>
            <a:ext cx="9704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26"/>
          </p:cNvPr>
          <p:cNvSpPr txBox="1">
            <a:spLocks noChangeArrowheads="1"/>
          </p:cNvSpPr>
          <p:nvPr/>
        </p:nvSpPr>
        <p:spPr bwMode="auto">
          <a:xfrm>
            <a:off x="1447800" y="367795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7">
            <a:hlinkClick r:id="rId27"/>
          </p:cNvPr>
          <p:cNvSpPr txBox="1">
            <a:spLocks noChangeArrowheads="1"/>
          </p:cNvSpPr>
          <p:nvPr/>
        </p:nvSpPr>
        <p:spPr bwMode="auto">
          <a:xfrm>
            <a:off x="1430746" y="279929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6" name="Text Box 12">
            <a:hlinkClick r:id="rId28"/>
          </p:cNvPr>
          <p:cNvSpPr txBox="1">
            <a:spLocks noChangeArrowheads="1"/>
          </p:cNvSpPr>
          <p:nvPr/>
        </p:nvSpPr>
        <p:spPr bwMode="auto">
          <a:xfrm>
            <a:off x="1444122" y="100357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40" name="Text Box 20">
            <a:hlinkClick r:id="rId29"/>
          </p:cNvPr>
          <p:cNvSpPr txBox="1">
            <a:spLocks noChangeArrowheads="1"/>
          </p:cNvSpPr>
          <p:nvPr/>
        </p:nvSpPr>
        <p:spPr bwMode="auto">
          <a:xfrm>
            <a:off x="2743200" y="4574969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1" name="Text Box 12">
            <a:hlinkClick r:id="rId30"/>
          </p:cNvPr>
          <p:cNvSpPr txBox="1">
            <a:spLocks noChangeArrowheads="1"/>
          </p:cNvSpPr>
          <p:nvPr/>
        </p:nvSpPr>
        <p:spPr bwMode="auto">
          <a:xfrm>
            <a:off x="2743199" y="62161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1663" y="1921129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7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44811" y="2387392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48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44811" y="3243936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49" name="Text Box 12">
            <a:hlinkClick r:id="rId33"/>
          </p:cNvPr>
          <p:cNvSpPr txBox="1">
            <a:spLocks noChangeArrowheads="1"/>
          </p:cNvSpPr>
          <p:nvPr/>
        </p:nvSpPr>
        <p:spPr bwMode="auto">
          <a:xfrm>
            <a:off x="2718008" y="5494142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4"/>
          </p:cNvPr>
          <p:cNvSpPr txBox="1">
            <a:spLocks noChangeArrowheads="1"/>
          </p:cNvSpPr>
          <p:nvPr/>
        </p:nvSpPr>
        <p:spPr bwMode="auto">
          <a:xfrm>
            <a:off x="2730670" y="56524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51" name="Text Box 12">
            <a:hlinkClick r:id="rId35"/>
          </p:cNvPr>
          <p:cNvSpPr txBox="1">
            <a:spLocks noChangeArrowheads="1"/>
          </p:cNvSpPr>
          <p:nvPr/>
        </p:nvSpPr>
        <p:spPr bwMode="auto">
          <a:xfrm>
            <a:off x="2723625" y="6454401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6"/>
          </p:cNvPr>
          <p:cNvSpPr txBox="1">
            <a:spLocks noChangeArrowheads="1"/>
          </p:cNvSpPr>
          <p:nvPr/>
        </p:nvSpPr>
        <p:spPr bwMode="auto">
          <a:xfrm>
            <a:off x="2717294" y="1491973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7"/>
          </p:cNvPr>
          <p:cNvSpPr txBox="1">
            <a:spLocks noChangeArrowheads="1"/>
          </p:cNvSpPr>
          <p:nvPr/>
        </p:nvSpPr>
        <p:spPr bwMode="auto">
          <a:xfrm>
            <a:off x="2734347" y="5961070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56" name="Text Box 20">
            <a:hlinkClick r:id="rId38"/>
          </p:cNvPr>
          <p:cNvSpPr txBox="1">
            <a:spLocks noChangeArrowheads="1"/>
          </p:cNvSpPr>
          <p:nvPr/>
        </p:nvSpPr>
        <p:spPr bwMode="auto">
          <a:xfrm>
            <a:off x="2743200" y="5032145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7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35769" y="4152209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9"/>
          </p:cNvPr>
          <p:cNvSpPr txBox="1">
            <a:spLocks noChangeArrowheads="1"/>
          </p:cNvSpPr>
          <p:nvPr/>
        </p:nvSpPr>
        <p:spPr bwMode="auto">
          <a:xfrm>
            <a:off x="2734348" y="3698807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59" name="Text Box 17">
            <a:hlinkClick r:id="rId40"/>
          </p:cNvPr>
          <p:cNvSpPr txBox="1">
            <a:spLocks noChangeArrowheads="1"/>
          </p:cNvSpPr>
          <p:nvPr/>
        </p:nvSpPr>
        <p:spPr bwMode="auto">
          <a:xfrm>
            <a:off x="2717294" y="2820148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0" name="Text Box 12">
            <a:hlinkClick r:id="rId41"/>
          </p:cNvPr>
          <p:cNvSpPr txBox="1">
            <a:spLocks noChangeArrowheads="1"/>
          </p:cNvSpPr>
          <p:nvPr/>
        </p:nvSpPr>
        <p:spPr bwMode="auto">
          <a:xfrm>
            <a:off x="2730670" y="102443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61" name="Text Box 20">
            <a:hlinkClick r:id="rId42"/>
          </p:cNvPr>
          <p:cNvSpPr txBox="1">
            <a:spLocks noChangeArrowheads="1"/>
          </p:cNvSpPr>
          <p:nvPr/>
        </p:nvSpPr>
        <p:spPr bwMode="auto">
          <a:xfrm>
            <a:off x="4187322" y="455411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2" name="Text Box 12">
            <a:hlinkClick r:id="rId43"/>
          </p:cNvPr>
          <p:cNvSpPr txBox="1">
            <a:spLocks noChangeArrowheads="1"/>
          </p:cNvSpPr>
          <p:nvPr/>
        </p:nvSpPr>
        <p:spPr bwMode="auto">
          <a:xfrm>
            <a:off x="4206548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7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5785" y="190027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4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88933" y="2366537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65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88933" y="322308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66" name="Text Box 12">
            <a:hlinkClick r:id="rId46"/>
          </p:cNvPr>
          <p:cNvSpPr txBox="1">
            <a:spLocks noChangeArrowheads="1"/>
          </p:cNvSpPr>
          <p:nvPr/>
        </p:nvSpPr>
        <p:spPr bwMode="auto">
          <a:xfrm>
            <a:off x="4162130" y="5473287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7"/>
          </p:cNvPr>
          <p:cNvSpPr txBox="1">
            <a:spLocks noChangeArrowheads="1"/>
          </p:cNvSpPr>
          <p:nvPr/>
        </p:nvSpPr>
        <p:spPr bwMode="auto">
          <a:xfrm>
            <a:off x="4174792" y="544390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68" name="Text Box 12">
            <a:hlinkClick r:id="rId48"/>
          </p:cNvPr>
          <p:cNvSpPr txBox="1">
            <a:spLocks noChangeArrowheads="1"/>
          </p:cNvSpPr>
          <p:nvPr/>
        </p:nvSpPr>
        <p:spPr bwMode="auto">
          <a:xfrm>
            <a:off x="4167747" y="643354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49"/>
          </p:cNvPr>
          <p:cNvSpPr txBox="1">
            <a:spLocks noChangeArrowheads="1"/>
          </p:cNvSpPr>
          <p:nvPr/>
        </p:nvSpPr>
        <p:spPr bwMode="auto">
          <a:xfrm>
            <a:off x="4161416" y="1471118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50"/>
          </p:cNvPr>
          <p:cNvSpPr txBox="1">
            <a:spLocks noChangeArrowheads="1"/>
          </p:cNvSpPr>
          <p:nvPr/>
        </p:nvSpPr>
        <p:spPr bwMode="auto">
          <a:xfrm>
            <a:off x="4178469" y="5940215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71" name="Text Box 20">
            <a:hlinkClick r:id="rId51"/>
          </p:cNvPr>
          <p:cNvSpPr txBox="1">
            <a:spLocks noChangeArrowheads="1"/>
          </p:cNvSpPr>
          <p:nvPr/>
        </p:nvSpPr>
        <p:spPr bwMode="auto">
          <a:xfrm>
            <a:off x="4187322" y="5011290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2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61417" y="4131354"/>
            <a:ext cx="9901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52"/>
          </p:cNvPr>
          <p:cNvSpPr txBox="1">
            <a:spLocks noChangeArrowheads="1"/>
          </p:cNvSpPr>
          <p:nvPr/>
        </p:nvSpPr>
        <p:spPr bwMode="auto">
          <a:xfrm>
            <a:off x="4178470" y="367795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74" name="Text Box 17">
            <a:hlinkClick r:id="rId53"/>
          </p:cNvPr>
          <p:cNvSpPr txBox="1">
            <a:spLocks noChangeArrowheads="1"/>
          </p:cNvSpPr>
          <p:nvPr/>
        </p:nvSpPr>
        <p:spPr bwMode="auto">
          <a:xfrm>
            <a:off x="4161416" y="279929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5" name="Text Box 12">
            <a:hlinkClick r:id="rId54"/>
          </p:cNvPr>
          <p:cNvSpPr txBox="1">
            <a:spLocks noChangeArrowheads="1"/>
          </p:cNvSpPr>
          <p:nvPr/>
        </p:nvSpPr>
        <p:spPr bwMode="auto">
          <a:xfrm>
            <a:off x="4174792" y="1003575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20">
            <a:hlinkClick r:id="rId55"/>
          </p:cNvPr>
          <p:cNvSpPr txBox="1">
            <a:spLocks noChangeArrowheads="1"/>
          </p:cNvSpPr>
          <p:nvPr/>
        </p:nvSpPr>
        <p:spPr bwMode="auto">
          <a:xfrm>
            <a:off x="5257800" y="454983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7" name="Text Box 12">
            <a:hlinkClick r:id="rId56"/>
          </p:cNvPr>
          <p:cNvSpPr txBox="1">
            <a:spLocks noChangeArrowheads="1"/>
          </p:cNvSpPr>
          <p:nvPr/>
        </p:nvSpPr>
        <p:spPr bwMode="auto">
          <a:xfrm>
            <a:off x="5257799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7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6263" y="189599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9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59411" y="2362257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80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59411" y="321880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81" name="Text Box 12">
            <a:hlinkClick r:id="rId59"/>
          </p:cNvPr>
          <p:cNvSpPr txBox="1">
            <a:spLocks noChangeArrowheads="1"/>
          </p:cNvSpPr>
          <p:nvPr/>
        </p:nvSpPr>
        <p:spPr bwMode="auto">
          <a:xfrm>
            <a:off x="5232608" y="5469007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60"/>
          </p:cNvPr>
          <p:cNvSpPr txBox="1">
            <a:spLocks noChangeArrowheads="1"/>
          </p:cNvSpPr>
          <p:nvPr/>
        </p:nvSpPr>
        <p:spPr bwMode="auto">
          <a:xfrm>
            <a:off x="5245270" y="54011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61"/>
          </p:cNvPr>
          <p:cNvSpPr txBox="1">
            <a:spLocks noChangeArrowheads="1"/>
          </p:cNvSpPr>
          <p:nvPr/>
        </p:nvSpPr>
        <p:spPr bwMode="auto">
          <a:xfrm>
            <a:off x="5238225" y="642926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62"/>
          </p:cNvPr>
          <p:cNvSpPr txBox="1">
            <a:spLocks noChangeArrowheads="1"/>
          </p:cNvSpPr>
          <p:nvPr/>
        </p:nvSpPr>
        <p:spPr bwMode="auto">
          <a:xfrm>
            <a:off x="5231894" y="1466838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3"/>
          </p:cNvPr>
          <p:cNvSpPr txBox="1">
            <a:spLocks noChangeArrowheads="1"/>
          </p:cNvSpPr>
          <p:nvPr/>
        </p:nvSpPr>
        <p:spPr bwMode="auto">
          <a:xfrm>
            <a:off x="5248947" y="5935935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86" name="Text Box 20">
            <a:hlinkClick r:id="rId64"/>
          </p:cNvPr>
          <p:cNvSpPr txBox="1">
            <a:spLocks noChangeArrowheads="1"/>
          </p:cNvSpPr>
          <p:nvPr/>
        </p:nvSpPr>
        <p:spPr bwMode="auto">
          <a:xfrm>
            <a:off x="5257800" y="5007010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7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50369" y="4127074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65"/>
          </p:cNvPr>
          <p:cNvSpPr txBox="1">
            <a:spLocks noChangeArrowheads="1"/>
          </p:cNvSpPr>
          <p:nvPr/>
        </p:nvSpPr>
        <p:spPr bwMode="auto">
          <a:xfrm>
            <a:off x="5248948" y="367367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89" name="Text Box 17">
            <a:hlinkClick r:id="rId66"/>
          </p:cNvPr>
          <p:cNvSpPr txBox="1">
            <a:spLocks noChangeArrowheads="1"/>
          </p:cNvSpPr>
          <p:nvPr/>
        </p:nvSpPr>
        <p:spPr bwMode="auto">
          <a:xfrm>
            <a:off x="5231894" y="279501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0" name="Text Box 12">
            <a:hlinkClick r:id="rId67"/>
          </p:cNvPr>
          <p:cNvSpPr txBox="1">
            <a:spLocks noChangeArrowheads="1"/>
          </p:cNvSpPr>
          <p:nvPr/>
        </p:nvSpPr>
        <p:spPr bwMode="auto">
          <a:xfrm>
            <a:off x="5245270" y="99929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91" name="Text Box 20">
            <a:hlinkClick r:id="rId68"/>
          </p:cNvPr>
          <p:cNvSpPr txBox="1">
            <a:spLocks noChangeArrowheads="1"/>
          </p:cNvSpPr>
          <p:nvPr/>
        </p:nvSpPr>
        <p:spPr bwMode="auto">
          <a:xfrm>
            <a:off x="6701922" y="4528979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2" name="Text Box 12">
            <a:hlinkClick r:id="rId69"/>
          </p:cNvPr>
          <p:cNvSpPr txBox="1">
            <a:spLocks noChangeArrowheads="1"/>
          </p:cNvSpPr>
          <p:nvPr/>
        </p:nvSpPr>
        <p:spPr bwMode="auto">
          <a:xfrm>
            <a:off x="6721148" y="11891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7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0385" y="1875139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4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703533" y="2341402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95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703533" y="3197946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72"/>
          </p:cNvPr>
          <p:cNvSpPr txBox="1">
            <a:spLocks noChangeArrowheads="1"/>
          </p:cNvSpPr>
          <p:nvPr/>
        </p:nvSpPr>
        <p:spPr bwMode="auto">
          <a:xfrm>
            <a:off x="6676730" y="5448152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73"/>
          </p:cNvPr>
          <p:cNvSpPr txBox="1">
            <a:spLocks noChangeArrowheads="1"/>
          </p:cNvSpPr>
          <p:nvPr/>
        </p:nvSpPr>
        <p:spPr bwMode="auto">
          <a:xfrm>
            <a:off x="6689392" y="51925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98" name="Text Box 12">
            <a:hlinkClick r:id="rId74"/>
          </p:cNvPr>
          <p:cNvSpPr txBox="1">
            <a:spLocks noChangeArrowheads="1"/>
          </p:cNvSpPr>
          <p:nvPr/>
        </p:nvSpPr>
        <p:spPr bwMode="auto">
          <a:xfrm>
            <a:off x="6682347" y="6408411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5"/>
          </p:cNvPr>
          <p:cNvSpPr txBox="1">
            <a:spLocks noChangeArrowheads="1"/>
          </p:cNvSpPr>
          <p:nvPr/>
        </p:nvSpPr>
        <p:spPr bwMode="auto">
          <a:xfrm>
            <a:off x="6676016" y="1445983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76"/>
          </p:cNvPr>
          <p:cNvSpPr txBox="1">
            <a:spLocks noChangeArrowheads="1"/>
          </p:cNvSpPr>
          <p:nvPr/>
        </p:nvSpPr>
        <p:spPr bwMode="auto">
          <a:xfrm>
            <a:off x="6693069" y="5915080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01" name="Text Box 20">
            <a:hlinkClick r:id="rId77"/>
          </p:cNvPr>
          <p:cNvSpPr txBox="1">
            <a:spLocks noChangeArrowheads="1"/>
          </p:cNvSpPr>
          <p:nvPr/>
        </p:nvSpPr>
        <p:spPr bwMode="auto">
          <a:xfrm>
            <a:off x="6701922" y="4986155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2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694491" y="4106219"/>
            <a:ext cx="9704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78"/>
          </p:cNvPr>
          <p:cNvSpPr txBox="1">
            <a:spLocks noChangeArrowheads="1"/>
          </p:cNvSpPr>
          <p:nvPr/>
        </p:nvSpPr>
        <p:spPr bwMode="auto">
          <a:xfrm>
            <a:off x="6693070" y="3652817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04" name="Text Box 17">
            <a:hlinkClick r:id="rId79"/>
          </p:cNvPr>
          <p:cNvSpPr txBox="1">
            <a:spLocks noChangeArrowheads="1"/>
          </p:cNvSpPr>
          <p:nvPr/>
        </p:nvSpPr>
        <p:spPr bwMode="auto">
          <a:xfrm>
            <a:off x="6676016" y="2774158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5" name="Text Box 12">
            <a:hlinkClick r:id="rId80"/>
          </p:cNvPr>
          <p:cNvSpPr txBox="1">
            <a:spLocks noChangeArrowheads="1"/>
          </p:cNvSpPr>
          <p:nvPr/>
        </p:nvSpPr>
        <p:spPr bwMode="auto">
          <a:xfrm>
            <a:off x="6689392" y="97844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06" name="Text Box 20">
            <a:hlinkClick r:id="rId81"/>
          </p:cNvPr>
          <p:cNvSpPr txBox="1">
            <a:spLocks noChangeArrowheads="1"/>
          </p:cNvSpPr>
          <p:nvPr/>
        </p:nvSpPr>
        <p:spPr bwMode="auto">
          <a:xfrm>
            <a:off x="7988470" y="454983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7" name="Text Box 12">
            <a:hlinkClick r:id="rId82"/>
          </p:cNvPr>
          <p:cNvSpPr txBox="1">
            <a:spLocks noChangeArrowheads="1"/>
          </p:cNvSpPr>
          <p:nvPr/>
        </p:nvSpPr>
        <p:spPr bwMode="auto">
          <a:xfrm>
            <a:off x="7988469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7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86933" y="189599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9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90081" y="2362257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110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90081" y="321880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1" name="Text Box 12">
            <a:hlinkClick r:id="rId85"/>
          </p:cNvPr>
          <p:cNvSpPr txBox="1">
            <a:spLocks noChangeArrowheads="1"/>
          </p:cNvSpPr>
          <p:nvPr/>
        </p:nvSpPr>
        <p:spPr bwMode="auto">
          <a:xfrm>
            <a:off x="7963278" y="5469007"/>
            <a:ext cx="94953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86"/>
          </p:cNvPr>
          <p:cNvSpPr txBox="1">
            <a:spLocks noChangeArrowheads="1"/>
          </p:cNvSpPr>
          <p:nvPr/>
        </p:nvSpPr>
        <p:spPr bwMode="auto">
          <a:xfrm>
            <a:off x="7975940" y="540110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87"/>
          </p:cNvPr>
          <p:cNvSpPr txBox="1">
            <a:spLocks noChangeArrowheads="1"/>
          </p:cNvSpPr>
          <p:nvPr/>
        </p:nvSpPr>
        <p:spPr bwMode="auto">
          <a:xfrm>
            <a:off x="7968895" y="642926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88"/>
          </p:cNvPr>
          <p:cNvSpPr txBox="1">
            <a:spLocks noChangeArrowheads="1"/>
          </p:cNvSpPr>
          <p:nvPr/>
        </p:nvSpPr>
        <p:spPr bwMode="auto">
          <a:xfrm>
            <a:off x="7962563" y="1466838"/>
            <a:ext cx="72996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89"/>
          </p:cNvPr>
          <p:cNvSpPr txBox="1">
            <a:spLocks noChangeArrowheads="1"/>
          </p:cNvSpPr>
          <p:nvPr/>
        </p:nvSpPr>
        <p:spPr bwMode="auto">
          <a:xfrm>
            <a:off x="7979617" y="5935935"/>
            <a:ext cx="97874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6" name="Text Box 20">
            <a:hlinkClick r:id="rId90"/>
          </p:cNvPr>
          <p:cNvSpPr txBox="1">
            <a:spLocks noChangeArrowheads="1"/>
          </p:cNvSpPr>
          <p:nvPr/>
        </p:nvSpPr>
        <p:spPr bwMode="auto">
          <a:xfrm>
            <a:off x="7988470" y="5007010"/>
            <a:ext cx="96989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7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81039" y="4127074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91"/>
          </p:cNvPr>
          <p:cNvSpPr txBox="1">
            <a:spLocks noChangeArrowheads="1"/>
          </p:cNvSpPr>
          <p:nvPr/>
        </p:nvSpPr>
        <p:spPr bwMode="auto">
          <a:xfrm>
            <a:off x="7979618" y="367367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19" name="Text Box 17">
            <a:hlinkClick r:id="rId92"/>
          </p:cNvPr>
          <p:cNvSpPr txBox="1">
            <a:spLocks noChangeArrowheads="1"/>
          </p:cNvSpPr>
          <p:nvPr/>
        </p:nvSpPr>
        <p:spPr bwMode="auto">
          <a:xfrm>
            <a:off x="7962564" y="279501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20" name="Text Box 12">
            <a:hlinkClick r:id="rId93"/>
          </p:cNvPr>
          <p:cNvSpPr txBox="1">
            <a:spLocks noChangeArrowheads="1"/>
          </p:cNvSpPr>
          <p:nvPr/>
        </p:nvSpPr>
        <p:spPr bwMode="auto">
          <a:xfrm>
            <a:off x="7975940" y="999295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02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Title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</a:t>
            </a:r>
            <a:r>
              <a:rPr 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0000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9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27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1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52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3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51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2124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3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57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3310</TotalTime>
  <Words>559</Words>
  <Application>Microsoft Office PowerPoint</Application>
  <PresentationFormat>On-screen Show (4:3)</PresentationFormat>
  <Paragraphs>393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Office Theme</vt:lpstr>
      <vt:lpstr>Blank Presentation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Rodney B. Counsellor</cp:lastModifiedBy>
  <cp:revision>37</cp:revision>
  <dcterms:created xsi:type="dcterms:W3CDTF">2011-03-14T11:27:39Z</dcterms:created>
  <dcterms:modified xsi:type="dcterms:W3CDTF">2011-10-05T17:02:14Z</dcterms:modified>
</cp:coreProperties>
</file>