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1217" r:id="rId2"/>
    <p:sldId id="1218" r:id="rId3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Monotype Corsiva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6813" autoAdjust="0"/>
    <p:restoredTop sz="94550" autoAdjust="0"/>
  </p:normalViewPr>
  <p:slideViewPr>
    <p:cSldViewPr>
      <p:cViewPr>
        <p:scale>
          <a:sx n="80" d="100"/>
          <a:sy n="80" d="100"/>
        </p:scale>
        <p:origin x="-306" y="-6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08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208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effectLst/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1208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/>
                <a:latin typeface="Times New Roman" pitchFamily="18" charset="0"/>
              </a:defRPr>
            </a:lvl1pPr>
          </a:lstStyle>
          <a:p>
            <a:fld id="{9F0AC055-7A14-490D-83E3-32DEDB80B2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8078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B6777-BC34-4BB5-9CB2-612A937C0FB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7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3F26D-DC29-4738-A7CE-AFFDF6AAB5F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37476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D5A8C3-6449-43E7-BF20-BF6438A7F25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004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F388D6-E7E0-43A4-B0B1-5C5A491147F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1901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44CEA-9275-4E50-B4E7-664D5535670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109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C364C2-ED1E-4825-99AE-213A0728B1A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980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580A2-738C-4C07-A67E-9A35C4DFA5C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46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C5327E-CCE5-46D3-881C-DE4B60D7D0F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482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5C70A-E61B-4741-8FE9-F3D23A0877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586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3967A-1E51-439D-8C73-EB0FFECB30E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838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255799-50AB-42F2-B731-FB54942FE55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781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4487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imes New Roman" pitchFamily="18" charset="0"/>
              </a:defRPr>
            </a:lvl1pPr>
          </a:lstStyle>
          <a:p>
            <a:pPr algn="l">
              <a:defRPr/>
            </a:pPr>
            <a:endParaRPr lang="en-US">
              <a:solidFill>
                <a:srgbClr val="000000"/>
              </a:solidFill>
              <a:effectLst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  <a:effectLst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C5DF5918-8AD7-4093-BFB0-1593DCB4DBC4}" type="slidenum">
              <a:rPr lang="en-US">
                <a:solidFill>
                  <a:srgbClr val="000000"/>
                </a:solidFill>
                <a:effectLst/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99618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3246" y="1143000"/>
            <a:ext cx="9134475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Give thanks to the Holy One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-3489" y="2553037"/>
            <a:ext cx="91773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Jesus Christ His Son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-1957" y="609600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Give thanks with a grateful heart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-36201" y="1998512"/>
            <a:ext cx="9134475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Give thanks because He’s given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73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2194" name="Text Box 2"/>
          <p:cNvSpPr txBox="1">
            <a:spLocks noChangeArrowheads="1"/>
          </p:cNvSpPr>
          <p:nvPr/>
        </p:nvSpPr>
        <p:spPr bwMode="auto">
          <a:xfrm>
            <a:off x="3246" y="906959"/>
            <a:ext cx="9134475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“I am strong”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-3489" y="2316996"/>
            <a:ext cx="91773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“I am rich because of what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6" name="Text Box 2"/>
          <p:cNvSpPr txBox="1">
            <a:spLocks noChangeArrowheads="1"/>
          </p:cNvSpPr>
          <p:nvPr/>
        </p:nvSpPr>
        <p:spPr bwMode="auto">
          <a:xfrm>
            <a:off x="-1957" y="373559"/>
            <a:ext cx="9132888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And now let the weak say: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7" name="Text Box 2"/>
          <p:cNvSpPr txBox="1">
            <a:spLocks noChangeArrowheads="1"/>
          </p:cNvSpPr>
          <p:nvPr/>
        </p:nvSpPr>
        <p:spPr bwMode="auto">
          <a:xfrm>
            <a:off x="-36201" y="1762471"/>
            <a:ext cx="9134475" cy="769441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Let the poor say: 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-18186" y="2811959"/>
            <a:ext cx="91773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the Lord has done for us”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3246" y="3562321"/>
            <a:ext cx="9177338" cy="769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4400" dirty="0" smtClean="0">
                <a:solidFill>
                  <a:srgbClr val="FFFFFF"/>
                </a:solidFill>
                <a:latin typeface="Times New Roman" pitchFamily="18" charset="0"/>
              </a:rPr>
              <a:t>     Give thanks…..</a:t>
            </a:r>
            <a:endParaRPr lang="en-US" sz="4400" dirty="0">
              <a:solidFill>
                <a:srgbClr val="FFFFFF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010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86941</TotalTime>
  <Words>56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Times New Roman</vt:lpstr>
      <vt:lpstr>Monotype Corsiva</vt:lpstr>
      <vt:lpstr>1_Blank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529</cp:revision>
  <dcterms:created xsi:type="dcterms:W3CDTF">2000-04-04T23:34:29Z</dcterms:created>
  <dcterms:modified xsi:type="dcterms:W3CDTF">2011-11-18T14:50:47Z</dcterms:modified>
</cp:coreProperties>
</file>