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1238" r:id="rId2"/>
    <p:sldId id="1217" r:id="rId3"/>
    <p:sldId id="1222" r:id="rId4"/>
    <p:sldId id="1224" r:id="rId5"/>
    <p:sldId id="1225" r:id="rId6"/>
    <p:sldId id="1229" r:id="rId7"/>
    <p:sldId id="1230" r:id="rId8"/>
    <p:sldId id="1231" r:id="rId9"/>
    <p:sldId id="1232" r:id="rId10"/>
    <p:sldId id="1236" r:id="rId11"/>
    <p:sldId id="1237" r:id="rId12"/>
    <p:sldId id="1235" r:id="rId13"/>
    <p:sldId id="1234" r:id="rId14"/>
    <p:sldId id="1233" r:id="rId15"/>
    <p:sldId id="1227" r:id="rId16"/>
    <p:sldId id="1228" r:id="rId17"/>
    <p:sldId id="1219" r:id="rId18"/>
    <p:sldId id="1220" r:id="rId1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258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9F0AC055-7A14-490D-83E3-32DEDB80B2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078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B6777-BC34-4BB5-9CB2-612A937C0F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7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3F26D-DC29-4738-A7CE-AFFDF6AAB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74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5A8C3-6449-43E7-BF20-BF6438A7F2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004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388D6-E7E0-43A4-B0B1-5C5A491147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90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44CEA-9275-4E50-B4E7-664D5535670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109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364C2-ED1E-4825-99AE-213A0728B1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98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580A2-738C-4C07-A67E-9A35C4DFA5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4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5327E-CCE5-46D3-881C-DE4B60D7D0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48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5C70A-E61B-4741-8FE9-F3D23A0877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8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3967A-1E51-439D-8C73-EB0FFECB30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838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55799-50AB-42F2-B731-FB54942FE5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781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 algn="l">
              <a:defRPr/>
            </a:pPr>
            <a:endParaRPr lang="en-US">
              <a:solidFill>
                <a:srgbClr val="000000"/>
              </a:solidFill>
              <a:effectLst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effectLst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5DF5918-8AD7-4093-BFB0-1593DCB4DBC4}" type="slidenum">
              <a:rPr lang="en-US">
                <a:solidFill>
                  <a:srgbClr val="000000"/>
                </a:solidFill>
                <a:effectLst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961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999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957" y="16764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“I am rich because of what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30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957" y="16764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“I am rich because of what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112" y="22098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The Lord has done for us”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75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57" y="1143237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Let the poor say: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957" y="16764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“I am rich because of what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112" y="22098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The Lord has done for us”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27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57" y="1143237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Let the poor say: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957" y="16764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“I am rich because of what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112" y="22098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The Lord has done for us”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8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57" y="1143237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Give Thanks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62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57" y="1143237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And know let the poor say: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957" y="16764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“I am rich because of what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112" y="22098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The Lord has done for us”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67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57" y="1143237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Give Thanks ….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53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3246" y="1143000"/>
            <a:ext cx="9134475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Give thanks to the Holy One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-3489" y="2553037"/>
            <a:ext cx="91773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Jesus Christ His Son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-1957" y="6096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Give thanks with a grateful heart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-36201" y="1998512"/>
            <a:ext cx="9134475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Give thanks because He’s given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9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3246" y="906959"/>
            <a:ext cx="9134475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“I am strong”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-3489" y="2316996"/>
            <a:ext cx="91773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“I am rich because of what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-1957" y="373559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And now let the weak say: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-36201" y="1762471"/>
            <a:ext cx="9134475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Let the poor say: 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-18186" y="2811959"/>
            <a:ext cx="91773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the Lord has done for us”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46" y="3562321"/>
            <a:ext cx="91773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     Give thanks…..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06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57" y="1143237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Give thanks with a grateful heart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73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57" y="1143237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Give thanks to the Holy One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12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57" y="1143237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Give thanks because He’s given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957" y="16764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Jesus Christ His Son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55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57" y="1143237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And know let the weak say: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66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57" y="1143237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And know let the weak say: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957" y="16764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“I am strong”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25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957" y="16764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“I am strong”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18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57" y="1143237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Let the poor say: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46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57" y="1143237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Let the poor say: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957" y="16764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“I am rich because of what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03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86953</TotalTime>
  <Words>203</Words>
  <Application>Microsoft Office PowerPoint</Application>
  <PresentationFormat>On-screen Show (4:3)</PresentationFormat>
  <Paragraphs>35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Times New Roman</vt:lpstr>
      <vt:lpstr>Monotype Corsiva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532</cp:revision>
  <dcterms:created xsi:type="dcterms:W3CDTF">2000-04-04T23:34:29Z</dcterms:created>
  <dcterms:modified xsi:type="dcterms:W3CDTF">2011-11-18T15:02:46Z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