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69" r:id="rId4"/>
    <p:sldId id="267" r:id="rId5"/>
    <p:sldId id="268" r:id="rId6"/>
    <p:sldId id="257" r:id="rId7"/>
    <p:sldId id="277" r:id="rId8"/>
    <p:sldId id="270" r:id="rId9"/>
    <p:sldId id="271" r:id="rId10"/>
    <p:sldId id="278" r:id="rId11"/>
    <p:sldId id="272" r:id="rId12"/>
    <p:sldId id="273" r:id="rId13"/>
    <p:sldId id="274" r:id="rId14"/>
    <p:sldId id="275" r:id="rId15"/>
    <p:sldId id="276" r:id="rId16"/>
    <p:sldId id="258" r:id="rId17"/>
    <p:sldId id="259" r:id="rId18"/>
    <p:sldId id="260" r:id="rId19"/>
    <p:sldId id="261" r:id="rId20"/>
    <p:sldId id="262" r:id="rId21"/>
    <p:sldId id="266" r:id="rId22"/>
    <p:sldId id="263" r:id="rId23"/>
    <p:sldId id="265" r:id="rId24"/>
    <p:sldId id="264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0000"/>
    <a:srgbClr val="1212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88" autoAdjust="0"/>
    <p:restoredTop sz="94660"/>
  </p:normalViewPr>
  <p:slideViewPr>
    <p:cSldViewPr>
      <p:cViewPr varScale="1">
        <p:scale>
          <a:sx n="93" d="100"/>
          <a:sy n="93" d="100"/>
        </p:scale>
        <p:origin x="-114" y="-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/>
              <a:t>11/18/2011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971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/>
              <a:t>11/18/2011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822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/>
              <a:t>11/18/2011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271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2342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6117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9671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033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6873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9270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9215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200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/>
              <a:t>11/18/2011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4330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6827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8106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0291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11/18/2011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2879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11/18/2011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8066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11/18/2011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957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11/18/2011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5736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11/18/2011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2310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11/18/2011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98841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11/18/2011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128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/>
              <a:t>11/18/2011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40645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11/18/2011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34684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11/18/2011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91268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11/18/2011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74551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11/18/2011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352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/>
              <a:t>11/18/2011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128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/>
              <a:t>11/18/2011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041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/>
              <a:t>11/18/2011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509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/>
              <a:t>11/18/2011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610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/>
              <a:t>11/18/2011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765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/>
              <a:t>11/18/2011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757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B5193-FFA0-4A7E-93A9-CD72EE393E55}" type="datetimeFigureOut">
              <a:rPr lang="en-US" smtClean="0"/>
              <a:t>11/18/2011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AE97B-D72D-4BD7-B3F4-BBCB87D44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5666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100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11/18/2011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7152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hyperlink" Target="http://dev.agodsendtech.com/mu_chords/quickimages/0/A#/68/" TargetMode="External"/><Relationship Id="rId18" Type="http://schemas.openxmlformats.org/officeDocument/2006/relationships/hyperlink" Target="http://dev.agodsendtech.com/mu_chords/quickimages/0/B#/9/" TargetMode="External"/><Relationship Id="rId26" Type="http://schemas.openxmlformats.org/officeDocument/2006/relationships/hyperlink" Target="http://dev.agodsendtech.com/mu_chords/quickimages/0/B#/68/" TargetMode="External"/><Relationship Id="rId39" Type="http://schemas.openxmlformats.org/officeDocument/2006/relationships/hyperlink" Target="http://dev.agodsendtech.com/mu_chords/quickimages/0/C#/68/" TargetMode="External"/><Relationship Id="rId21" Type="http://schemas.openxmlformats.org/officeDocument/2006/relationships/hyperlink" Target="http://dev.agodsendtech.com/mu_chords/quickimages/0/B#/3/" TargetMode="External"/><Relationship Id="rId34" Type="http://schemas.openxmlformats.org/officeDocument/2006/relationships/hyperlink" Target="http://dev.agodsendtech.com/mu_chords/quickimages/0/C#/3/" TargetMode="External"/><Relationship Id="rId42" Type="http://schemas.openxmlformats.org/officeDocument/2006/relationships/hyperlink" Target="http://dev.agodsendtech.com/mu_chords/quickimages/0/D#/1/" TargetMode="External"/><Relationship Id="rId47" Type="http://schemas.openxmlformats.org/officeDocument/2006/relationships/hyperlink" Target="http://dev.agodsendtech.com/mu_chords/quickimages/0/D#/3/" TargetMode="External"/><Relationship Id="rId50" Type="http://schemas.openxmlformats.org/officeDocument/2006/relationships/hyperlink" Target="http://dev.agodsendtech.com/mu_chords/quickimages/0/D#/7/" TargetMode="External"/><Relationship Id="rId55" Type="http://schemas.openxmlformats.org/officeDocument/2006/relationships/hyperlink" Target="http://dev.agodsendtech.com/mu_chords/quickimages/0/E#/1/" TargetMode="External"/><Relationship Id="rId63" Type="http://schemas.openxmlformats.org/officeDocument/2006/relationships/hyperlink" Target="http://dev.agodsendtech.com/mu_chords/quickimages/0/E#/7/" TargetMode="External"/><Relationship Id="rId68" Type="http://schemas.openxmlformats.org/officeDocument/2006/relationships/hyperlink" Target="http://dev.agodsendtech.com/mu_chords/quickimages/0/F#/1/" TargetMode="External"/><Relationship Id="rId76" Type="http://schemas.openxmlformats.org/officeDocument/2006/relationships/hyperlink" Target="http://dev.agodsendtech.com/mu_chords/quickimages/0/F#/7/" TargetMode="External"/><Relationship Id="rId84" Type="http://schemas.openxmlformats.org/officeDocument/2006/relationships/hyperlink" Target="http://dev.agodsendtech.com/mu_chords/quickimages/0/G#/4/" TargetMode="External"/><Relationship Id="rId89" Type="http://schemas.openxmlformats.org/officeDocument/2006/relationships/hyperlink" Target="http://dev.agodsendtech.com/mu_chords/quickimages/0/G#/7/" TargetMode="External"/><Relationship Id="rId7" Type="http://schemas.openxmlformats.org/officeDocument/2006/relationships/hyperlink" Target="http://dev.agodsendtech.com/mu_chords/quickimages/0/A#/10/" TargetMode="External"/><Relationship Id="rId71" Type="http://schemas.openxmlformats.org/officeDocument/2006/relationships/hyperlink" Target="http://dev.agodsendtech.com/mu_chords/quickimages/0/F#/4/" TargetMode="External"/><Relationship Id="rId92" Type="http://schemas.openxmlformats.org/officeDocument/2006/relationships/hyperlink" Target="http://dev.agodsendtech.com/mu_chords/quickimages/0/G#/28/" TargetMode="External"/><Relationship Id="rId2" Type="http://schemas.openxmlformats.org/officeDocument/2006/relationships/hyperlink" Target="http://dev.agodsendtech.com/mu_chords/quickimages/0/A#/5/" TargetMode="External"/><Relationship Id="rId16" Type="http://schemas.openxmlformats.org/officeDocument/2006/relationships/hyperlink" Target="http://dev.agodsendtech.com/mu_chords/quickimages/0/B#/1/" TargetMode="External"/><Relationship Id="rId29" Type="http://schemas.openxmlformats.org/officeDocument/2006/relationships/hyperlink" Target="http://dev.agodsendtech.com/mu_chords/quickimages/0/C#/1/" TargetMode="External"/><Relationship Id="rId11" Type="http://schemas.openxmlformats.org/officeDocument/2006/relationships/hyperlink" Target="http://dev.agodsendtech.com/mu_chords/quickimages/0/A#/7/" TargetMode="External"/><Relationship Id="rId24" Type="http://schemas.openxmlformats.org/officeDocument/2006/relationships/hyperlink" Target="http://dev.agodsendtech.com/mu_chords/quickimages/0/B#/7/" TargetMode="External"/><Relationship Id="rId32" Type="http://schemas.openxmlformats.org/officeDocument/2006/relationships/hyperlink" Target="http://dev.agodsendtech.com/mu_chords/quickimages/0/C#/4/" TargetMode="External"/><Relationship Id="rId37" Type="http://schemas.openxmlformats.org/officeDocument/2006/relationships/hyperlink" Target="http://dev.agodsendtech.com/mu_chords/quickimages/0/C/7/" TargetMode="External"/><Relationship Id="rId40" Type="http://schemas.openxmlformats.org/officeDocument/2006/relationships/hyperlink" Target="http://dev.agodsendtech.com/mu_chords/quickimages/0/C#/28/" TargetMode="External"/><Relationship Id="rId45" Type="http://schemas.openxmlformats.org/officeDocument/2006/relationships/hyperlink" Target="http://dev.agodsendtech.com/mu_chords/quickimages/0/D#/4/" TargetMode="External"/><Relationship Id="rId53" Type="http://schemas.openxmlformats.org/officeDocument/2006/relationships/hyperlink" Target="http://dev.agodsendtech.com/mu_chords/quickimages/0/D#/28/" TargetMode="External"/><Relationship Id="rId58" Type="http://schemas.openxmlformats.org/officeDocument/2006/relationships/hyperlink" Target="http://dev.agodsendtech.com/mu_chords/quickimages/0/E#/4/" TargetMode="External"/><Relationship Id="rId66" Type="http://schemas.openxmlformats.org/officeDocument/2006/relationships/hyperlink" Target="http://dev.agodsendtech.com/mu_chords/quickimages/0/E#/28/" TargetMode="External"/><Relationship Id="rId74" Type="http://schemas.openxmlformats.org/officeDocument/2006/relationships/hyperlink" Target="http://dev.agodsendtech.com/mu_chords/quickimages/0/F#/2/" TargetMode="External"/><Relationship Id="rId79" Type="http://schemas.openxmlformats.org/officeDocument/2006/relationships/hyperlink" Target="http://dev.agodsendtech.com/mu_chords/quickimages/0/F#/28/" TargetMode="External"/><Relationship Id="rId87" Type="http://schemas.openxmlformats.org/officeDocument/2006/relationships/hyperlink" Target="http://dev.agodsendtech.com/mu_chords/quickimages/0/G#/2/" TargetMode="External"/><Relationship Id="rId5" Type="http://schemas.openxmlformats.org/officeDocument/2006/relationships/hyperlink" Target="http://dev.agodsendtech.com/mu_chords/quickimages/0/A#/9/" TargetMode="External"/><Relationship Id="rId61" Type="http://schemas.openxmlformats.org/officeDocument/2006/relationships/hyperlink" Target="http://dev.agodsendtech.com/mu_chords/quickimages/0/E#/2/" TargetMode="External"/><Relationship Id="rId82" Type="http://schemas.openxmlformats.org/officeDocument/2006/relationships/hyperlink" Target="http://dev.agodsendtech.com/mu_chords/quickimages/0/G#/19/" TargetMode="External"/><Relationship Id="rId90" Type="http://schemas.openxmlformats.org/officeDocument/2006/relationships/hyperlink" Target="http://dev.agodsendtech.com/mu_chords/quickimages/0/G#/51/" TargetMode="External"/><Relationship Id="rId19" Type="http://schemas.openxmlformats.org/officeDocument/2006/relationships/hyperlink" Target="http://dev.agodsendtech.com/mu_chords/quickimages/0/B#/4/" TargetMode="External"/><Relationship Id="rId14" Type="http://schemas.openxmlformats.org/officeDocument/2006/relationships/hyperlink" Target="http://dev.agodsendtech.com/mu_chords/quickimages/0/A#/28/" TargetMode="External"/><Relationship Id="rId22" Type="http://schemas.openxmlformats.org/officeDocument/2006/relationships/hyperlink" Target="http://dev.agodsendtech.com/mu_chords/quickimages/0/B#/2/" TargetMode="External"/><Relationship Id="rId27" Type="http://schemas.openxmlformats.org/officeDocument/2006/relationships/hyperlink" Target="http://dev.agodsendtech.com/mu_chords/quickimages/0/B#/28/" TargetMode="External"/><Relationship Id="rId30" Type="http://schemas.openxmlformats.org/officeDocument/2006/relationships/hyperlink" Target="http://dev.agodsendtech.com/mu_chords/quickimages/0/C#/19/" TargetMode="External"/><Relationship Id="rId35" Type="http://schemas.openxmlformats.org/officeDocument/2006/relationships/hyperlink" Target="http://dev.agodsendtech.com/mu_chords/quickimages/0/C#/2/" TargetMode="External"/><Relationship Id="rId43" Type="http://schemas.openxmlformats.org/officeDocument/2006/relationships/hyperlink" Target="http://dev.agodsendtech.com/mu_chords/quickimages/0/D#/19/" TargetMode="External"/><Relationship Id="rId48" Type="http://schemas.openxmlformats.org/officeDocument/2006/relationships/hyperlink" Target="http://dev.agodsendtech.com/mu_chords/quickimages/0/D#/2/" TargetMode="External"/><Relationship Id="rId56" Type="http://schemas.openxmlformats.org/officeDocument/2006/relationships/hyperlink" Target="http://dev.agodsendtech.com/mu_chords/quickimages/0/E#/19/" TargetMode="External"/><Relationship Id="rId64" Type="http://schemas.openxmlformats.org/officeDocument/2006/relationships/hyperlink" Target="http://dev.agodsendtech.com/mu_chords/quickimages/0/E#/51/" TargetMode="External"/><Relationship Id="rId69" Type="http://schemas.openxmlformats.org/officeDocument/2006/relationships/hyperlink" Target="http://dev.agodsendtech.com/mu_chords/quickimages/0F#/19/" TargetMode="External"/><Relationship Id="rId77" Type="http://schemas.openxmlformats.org/officeDocument/2006/relationships/hyperlink" Target="http://dev.agodsendtech.com/mu_chords/quickimages/0/F#/51/" TargetMode="External"/><Relationship Id="rId8" Type="http://schemas.openxmlformats.org/officeDocument/2006/relationships/hyperlink" Target="http://dev.agodsendtech.com/mu_chords/quickimages/0/A#/3/" TargetMode="External"/><Relationship Id="rId51" Type="http://schemas.openxmlformats.org/officeDocument/2006/relationships/hyperlink" Target="http://dev.agodsendtech.com/mu_chords/quickimages/0/D#/51/" TargetMode="External"/><Relationship Id="rId72" Type="http://schemas.openxmlformats.org/officeDocument/2006/relationships/hyperlink" Target="http://dev.agodsendtech.com/mu_chords/quickimages/0/F#/10/" TargetMode="External"/><Relationship Id="rId80" Type="http://schemas.openxmlformats.org/officeDocument/2006/relationships/hyperlink" Target="http://dev.agodsendtech.com/mu_chords/quickimages/0/G#/5/" TargetMode="External"/><Relationship Id="rId85" Type="http://schemas.openxmlformats.org/officeDocument/2006/relationships/hyperlink" Target="http://dev.agodsendtech.com/mu_chords/quickimages/0/G#/10/" TargetMode="External"/><Relationship Id="rId3" Type="http://schemas.openxmlformats.org/officeDocument/2006/relationships/hyperlink" Target="http://dev.agodsendtech.com/mu_chords/quickimages/0/A#/1/" TargetMode="External"/><Relationship Id="rId12" Type="http://schemas.openxmlformats.org/officeDocument/2006/relationships/hyperlink" Target="http://dev.agodsendtech.com/mu_chords/quickimages/0/A#/51/" TargetMode="External"/><Relationship Id="rId17" Type="http://schemas.openxmlformats.org/officeDocument/2006/relationships/hyperlink" Target="http://dev.agodsendtech.com/mu_chords/quickimages/0/B#/19/" TargetMode="External"/><Relationship Id="rId25" Type="http://schemas.openxmlformats.org/officeDocument/2006/relationships/hyperlink" Target="http://dev.agodsendtech.com/mu_chords/quickimages/0/B#/51/" TargetMode="External"/><Relationship Id="rId33" Type="http://schemas.openxmlformats.org/officeDocument/2006/relationships/hyperlink" Target="http://dev.agodsendtech.com/mu_chords/quickimages/0/C#/10/" TargetMode="External"/><Relationship Id="rId38" Type="http://schemas.openxmlformats.org/officeDocument/2006/relationships/hyperlink" Target="http://dev.agodsendtech.com/mu_chords/quickimages/0/C#/51/" TargetMode="External"/><Relationship Id="rId46" Type="http://schemas.openxmlformats.org/officeDocument/2006/relationships/hyperlink" Target="http://dev.agodsendtech.com/mu_chords/quickimages/0/D#/10/" TargetMode="External"/><Relationship Id="rId59" Type="http://schemas.openxmlformats.org/officeDocument/2006/relationships/hyperlink" Target="http://dev.agodsendtech.com/mu_chords/quickimages/0/E#/10/" TargetMode="External"/><Relationship Id="rId67" Type="http://schemas.openxmlformats.org/officeDocument/2006/relationships/hyperlink" Target="http://dev.agodsendtech.com/mu_chords/quickimages/0/F#/5/" TargetMode="External"/><Relationship Id="rId20" Type="http://schemas.openxmlformats.org/officeDocument/2006/relationships/hyperlink" Target="http://dev.agodsendtech.com/mu_chords/quickimages/0/B#/10/" TargetMode="External"/><Relationship Id="rId41" Type="http://schemas.openxmlformats.org/officeDocument/2006/relationships/hyperlink" Target="http://dev.agodsendtech.com/mu_chords/quickimages/0/D#/5/" TargetMode="External"/><Relationship Id="rId54" Type="http://schemas.openxmlformats.org/officeDocument/2006/relationships/hyperlink" Target="http://dev.agodsendtech.com/mu_chords/quickimages/0/E#/5/" TargetMode="External"/><Relationship Id="rId62" Type="http://schemas.openxmlformats.org/officeDocument/2006/relationships/hyperlink" Target="http://dev.agodsendtech.com/mu_chords/quickimages/0/E#/22/" TargetMode="External"/><Relationship Id="rId70" Type="http://schemas.openxmlformats.org/officeDocument/2006/relationships/hyperlink" Target="http://dev.agodsendtech.com/mu_chords/quickimages/0/F#/9/" TargetMode="External"/><Relationship Id="rId75" Type="http://schemas.openxmlformats.org/officeDocument/2006/relationships/hyperlink" Target="http://dev.agodsendtech.com/mu_chords/quickimages/0/F#/22/" TargetMode="External"/><Relationship Id="rId83" Type="http://schemas.openxmlformats.org/officeDocument/2006/relationships/hyperlink" Target="http://dev.agodsendtech.com/mu_chords/quickimages/0/G#/9/" TargetMode="External"/><Relationship Id="rId88" Type="http://schemas.openxmlformats.org/officeDocument/2006/relationships/hyperlink" Target="http://dev.agodsendtech.com/mu_chords/quickimages/0/G#/22/" TargetMode="External"/><Relationship Id="rId91" Type="http://schemas.openxmlformats.org/officeDocument/2006/relationships/hyperlink" Target="http://dev.agodsendtech.com/mu_chords/quickimages/0/G#/68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dev.agodsendtech.com/mu_chords/quickimages/0/A#/4/" TargetMode="External"/><Relationship Id="rId15" Type="http://schemas.openxmlformats.org/officeDocument/2006/relationships/hyperlink" Target="http://dev.agodsendtech.com/mu_chords/quickimages/0/B#/5/" TargetMode="External"/><Relationship Id="rId23" Type="http://schemas.openxmlformats.org/officeDocument/2006/relationships/hyperlink" Target="http://dev.agodsendtech.com/mu_chords/quickimages/0/B#/22/" TargetMode="External"/><Relationship Id="rId28" Type="http://schemas.openxmlformats.org/officeDocument/2006/relationships/hyperlink" Target="http://dev.agodsendtech.com/mu_chords/quickimages/0/C#/5/" TargetMode="External"/><Relationship Id="rId36" Type="http://schemas.openxmlformats.org/officeDocument/2006/relationships/hyperlink" Target="http://dev.agodsendtech.com/mu_chords/quickimages/0/C#/22/" TargetMode="External"/><Relationship Id="rId49" Type="http://schemas.openxmlformats.org/officeDocument/2006/relationships/hyperlink" Target="http://dev.agodsendtech.com/mu_chords/quickimages/0/D#/22/" TargetMode="External"/><Relationship Id="rId57" Type="http://schemas.openxmlformats.org/officeDocument/2006/relationships/hyperlink" Target="http://dev.agodsendtech.com/mu_chords/quickimages/0/E#/9/" TargetMode="External"/><Relationship Id="rId10" Type="http://schemas.openxmlformats.org/officeDocument/2006/relationships/hyperlink" Target="http://dev.agodsendtech.com/mu_chords/quickimages/0/A#/22/" TargetMode="External"/><Relationship Id="rId31" Type="http://schemas.openxmlformats.org/officeDocument/2006/relationships/hyperlink" Target="http://dev.agodsendtech.com/mu_chords/quickimages/0/C#/9/" TargetMode="External"/><Relationship Id="rId44" Type="http://schemas.openxmlformats.org/officeDocument/2006/relationships/hyperlink" Target="http://dev.agodsendtech.com/mu_chords/quickimages/0/D#/9/" TargetMode="External"/><Relationship Id="rId52" Type="http://schemas.openxmlformats.org/officeDocument/2006/relationships/hyperlink" Target="http://dev.agodsendtech.com/mu_chords/quickimages/0/D#/68/" TargetMode="External"/><Relationship Id="rId60" Type="http://schemas.openxmlformats.org/officeDocument/2006/relationships/hyperlink" Target="http://dev.agodsendtech.com/mu_chords/quickimages/0/E#/3/" TargetMode="External"/><Relationship Id="rId65" Type="http://schemas.openxmlformats.org/officeDocument/2006/relationships/hyperlink" Target="http://dev.agodsendtech.com/mu_chords/quickimages/0/E#/68/" TargetMode="External"/><Relationship Id="rId73" Type="http://schemas.openxmlformats.org/officeDocument/2006/relationships/hyperlink" Target="http://dev.agodsendtech.com/mu_chords/quickimages/0/F#/3/" TargetMode="External"/><Relationship Id="rId78" Type="http://schemas.openxmlformats.org/officeDocument/2006/relationships/hyperlink" Target="http://dev.agodsendtech.com/mu_chords/quickimages/0/F#/68/" TargetMode="External"/><Relationship Id="rId81" Type="http://schemas.openxmlformats.org/officeDocument/2006/relationships/hyperlink" Target="http://dev.agodsendtech.com/mu_chords/quickimages/0/G#/1/" TargetMode="External"/><Relationship Id="rId86" Type="http://schemas.openxmlformats.org/officeDocument/2006/relationships/hyperlink" Target="http://dev.agodsendtech.com/mu_chords/quickimages/0/G#/3/" TargetMode="External"/><Relationship Id="rId4" Type="http://schemas.openxmlformats.org/officeDocument/2006/relationships/hyperlink" Target="http://dev.agodsendtech.com/mu_chords/quickimages/0/A#/19/" TargetMode="External"/><Relationship Id="rId9" Type="http://schemas.openxmlformats.org/officeDocument/2006/relationships/hyperlink" Target="http://dev.agodsendtech.com/mu_chords/quickimages/0/A#/2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F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Bb/19/" TargetMode="External"/><Relationship Id="rId2" Type="http://schemas.openxmlformats.org/officeDocument/2006/relationships/hyperlink" Target="http://dev.agodsendtech.com/mu_chords/quickimages/0/E/1/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dev.agodsendtech.com/mu_chords/quickimages/0/Ab/7/" TargetMode="External"/><Relationship Id="rId5" Type="http://schemas.openxmlformats.org/officeDocument/2006/relationships/hyperlink" Target="http://dev.agodsendtech.com/mu_chords/quickimages/0/Eb/1/" TargetMode="External"/><Relationship Id="rId4" Type="http://schemas.openxmlformats.org/officeDocument/2006/relationships/hyperlink" Target="http://dev.agodsendtech.com/mu_chords/quickimages/0/Ab/1/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hyperlink" Target="http://dev.agodsendtech.com/mu_chords/quickimages/0/A/68/" TargetMode="External"/><Relationship Id="rId18" Type="http://schemas.openxmlformats.org/officeDocument/2006/relationships/hyperlink" Target="http://dev.agodsendtech.com/mu_chords/quickimages/0/B/9/" TargetMode="External"/><Relationship Id="rId26" Type="http://schemas.openxmlformats.org/officeDocument/2006/relationships/hyperlink" Target="http://dev.agodsendtech.com/mu_chords/quickimages/0/B/68/" TargetMode="External"/><Relationship Id="rId39" Type="http://schemas.openxmlformats.org/officeDocument/2006/relationships/hyperlink" Target="http://dev.agodsendtech.com/mu_chords/quickimages/0/C/68/" TargetMode="External"/><Relationship Id="rId21" Type="http://schemas.openxmlformats.org/officeDocument/2006/relationships/hyperlink" Target="http://dev.agodsendtech.com/mu_chords/quickimages/0/B/3/" TargetMode="External"/><Relationship Id="rId34" Type="http://schemas.openxmlformats.org/officeDocument/2006/relationships/hyperlink" Target="http://dev.agodsendtech.com/mu_chords/quickimages/0/C/3/" TargetMode="External"/><Relationship Id="rId42" Type="http://schemas.openxmlformats.org/officeDocument/2006/relationships/hyperlink" Target="http://dev.agodsendtech.com/mu_chords/quickimages/0/D/1/" TargetMode="External"/><Relationship Id="rId47" Type="http://schemas.openxmlformats.org/officeDocument/2006/relationships/hyperlink" Target="http://dev.agodsendtech.com/mu_chords/quickimages/0/D/3/" TargetMode="External"/><Relationship Id="rId50" Type="http://schemas.openxmlformats.org/officeDocument/2006/relationships/hyperlink" Target="http://dev.agodsendtech.com/mu_chords/quickimages/0/D/7/" TargetMode="External"/><Relationship Id="rId55" Type="http://schemas.openxmlformats.org/officeDocument/2006/relationships/hyperlink" Target="http://dev.agodsendtech.com/mu_chords/quickimages/0/E/1/" TargetMode="External"/><Relationship Id="rId63" Type="http://schemas.openxmlformats.org/officeDocument/2006/relationships/hyperlink" Target="http://dev.agodsendtech.com/mu_chords/quickimages/0/E/7/" TargetMode="External"/><Relationship Id="rId68" Type="http://schemas.openxmlformats.org/officeDocument/2006/relationships/hyperlink" Target="http://dev.agodsendtech.com/mu_chords/quickimages/0/F/1/" TargetMode="External"/><Relationship Id="rId76" Type="http://schemas.openxmlformats.org/officeDocument/2006/relationships/hyperlink" Target="http://dev.agodsendtech.com/mu_chords/quickimages/0/F/7/" TargetMode="External"/><Relationship Id="rId84" Type="http://schemas.openxmlformats.org/officeDocument/2006/relationships/hyperlink" Target="http://dev.agodsendtech.com/mu_chords/quickimages/0/G/4/" TargetMode="External"/><Relationship Id="rId89" Type="http://schemas.openxmlformats.org/officeDocument/2006/relationships/hyperlink" Target="http://dev.agodsendtech.com/mu_chords/quickimages/0/G/7/" TargetMode="External"/><Relationship Id="rId7" Type="http://schemas.openxmlformats.org/officeDocument/2006/relationships/hyperlink" Target="http://dev.agodsendtech.com/mu_chords/quickimages/0/A/10/" TargetMode="External"/><Relationship Id="rId71" Type="http://schemas.openxmlformats.org/officeDocument/2006/relationships/hyperlink" Target="http://dev.agodsendtech.com/mu_chords/quickimages/0/F/4/" TargetMode="External"/><Relationship Id="rId92" Type="http://schemas.openxmlformats.org/officeDocument/2006/relationships/hyperlink" Target="http://dev.agodsendtech.com/mu_chords/quickimages/0/G/28/" TargetMode="External"/><Relationship Id="rId2" Type="http://schemas.openxmlformats.org/officeDocument/2006/relationships/hyperlink" Target="http://dev.agodsendtech.com/mu_chords/quickimages/0/A/5/" TargetMode="External"/><Relationship Id="rId16" Type="http://schemas.openxmlformats.org/officeDocument/2006/relationships/hyperlink" Target="http://dev.agodsendtech.com/mu_chords/quickimages/0/B/1/" TargetMode="External"/><Relationship Id="rId29" Type="http://schemas.openxmlformats.org/officeDocument/2006/relationships/hyperlink" Target="http://dev.agodsendtech.com/mu_chords/quickimages/0/C1/" TargetMode="External"/><Relationship Id="rId11" Type="http://schemas.openxmlformats.org/officeDocument/2006/relationships/hyperlink" Target="http://dev.agodsendtech.com/mu_chords/quickimages/0/A/7/" TargetMode="External"/><Relationship Id="rId24" Type="http://schemas.openxmlformats.org/officeDocument/2006/relationships/hyperlink" Target="http://dev.agodsendtech.com/mu_chords/quickimages/0/B/7/" TargetMode="External"/><Relationship Id="rId32" Type="http://schemas.openxmlformats.org/officeDocument/2006/relationships/hyperlink" Target="http://dev.agodsendtech.com/mu_chords/quickimages/0/C/4/" TargetMode="External"/><Relationship Id="rId37" Type="http://schemas.openxmlformats.org/officeDocument/2006/relationships/hyperlink" Target="http://dev.agodsendtech.com/mu_chords/quickimages/0/C/7/" TargetMode="External"/><Relationship Id="rId40" Type="http://schemas.openxmlformats.org/officeDocument/2006/relationships/hyperlink" Target="http://dev.agodsendtech.com/mu_chords/quickimages/0/C/28/" TargetMode="External"/><Relationship Id="rId45" Type="http://schemas.openxmlformats.org/officeDocument/2006/relationships/hyperlink" Target="http://dev.agodsendtech.com/mu_chords/quickimages/0/D/4/" TargetMode="External"/><Relationship Id="rId53" Type="http://schemas.openxmlformats.org/officeDocument/2006/relationships/hyperlink" Target="http://dev.agodsendtech.com/mu_chords/quickimages/0/D/28/" TargetMode="External"/><Relationship Id="rId58" Type="http://schemas.openxmlformats.org/officeDocument/2006/relationships/hyperlink" Target="http://dev.agodsendtech.com/mu_chords/quickimages/0/E/4/" TargetMode="External"/><Relationship Id="rId66" Type="http://schemas.openxmlformats.org/officeDocument/2006/relationships/hyperlink" Target="http://dev.agodsendtech.com/mu_chords/quickimages/0/E/28/" TargetMode="External"/><Relationship Id="rId74" Type="http://schemas.openxmlformats.org/officeDocument/2006/relationships/hyperlink" Target="http://dev.agodsendtech.com/mu_chords/quickimages/0/F/2/" TargetMode="External"/><Relationship Id="rId79" Type="http://schemas.openxmlformats.org/officeDocument/2006/relationships/hyperlink" Target="http://dev.agodsendtech.com/mu_chords/quickimages/0/F/28/" TargetMode="External"/><Relationship Id="rId87" Type="http://schemas.openxmlformats.org/officeDocument/2006/relationships/hyperlink" Target="http://dev.agodsendtech.com/mu_chords/quickimages/0/G/2/" TargetMode="External"/><Relationship Id="rId5" Type="http://schemas.openxmlformats.org/officeDocument/2006/relationships/hyperlink" Target="http://dev.agodsendtech.com/mu_chords/quickimages/0/A/9/" TargetMode="External"/><Relationship Id="rId61" Type="http://schemas.openxmlformats.org/officeDocument/2006/relationships/hyperlink" Target="http://dev.agodsendtech.com/mu_chords/quickimages/0/E/2/" TargetMode="External"/><Relationship Id="rId82" Type="http://schemas.openxmlformats.org/officeDocument/2006/relationships/hyperlink" Target="http://dev.agodsendtech.com/mu_chords/quickimages/0/G/19/" TargetMode="External"/><Relationship Id="rId90" Type="http://schemas.openxmlformats.org/officeDocument/2006/relationships/hyperlink" Target="http://dev.agodsendtech.com/mu_chords/quickimages/0/G/51/" TargetMode="External"/><Relationship Id="rId19" Type="http://schemas.openxmlformats.org/officeDocument/2006/relationships/hyperlink" Target="http://dev.agodsendtech.com/mu_chords/quickimages/0/B/4/" TargetMode="External"/><Relationship Id="rId14" Type="http://schemas.openxmlformats.org/officeDocument/2006/relationships/hyperlink" Target="http://dev.agodsendtech.com/mu_chords/quickimages/0/A/28/" TargetMode="External"/><Relationship Id="rId22" Type="http://schemas.openxmlformats.org/officeDocument/2006/relationships/hyperlink" Target="http://dev.agodsendtech.com/mu_chords/quickimages/0/B/2/" TargetMode="External"/><Relationship Id="rId27" Type="http://schemas.openxmlformats.org/officeDocument/2006/relationships/hyperlink" Target="http://dev.agodsendtech.com/mu_chords/quickimages/0/B/28/" TargetMode="External"/><Relationship Id="rId30" Type="http://schemas.openxmlformats.org/officeDocument/2006/relationships/hyperlink" Target="http://dev.agodsendtech.com/mu_chords/quickimages/0/C/19/" TargetMode="External"/><Relationship Id="rId35" Type="http://schemas.openxmlformats.org/officeDocument/2006/relationships/hyperlink" Target="http://dev.agodsendtech.com/mu_chords/quickimages/0/C/2/" TargetMode="External"/><Relationship Id="rId43" Type="http://schemas.openxmlformats.org/officeDocument/2006/relationships/hyperlink" Target="http://dev.agodsendtech.com/mu_chords/quickimages/0/D/19/" TargetMode="External"/><Relationship Id="rId48" Type="http://schemas.openxmlformats.org/officeDocument/2006/relationships/hyperlink" Target="http://dev.agodsendtech.com/mu_chords/quickimages/0/D/2/" TargetMode="External"/><Relationship Id="rId56" Type="http://schemas.openxmlformats.org/officeDocument/2006/relationships/hyperlink" Target="http://dev.agodsendtech.com/mu_chords/quickimages/0/E/19/" TargetMode="External"/><Relationship Id="rId64" Type="http://schemas.openxmlformats.org/officeDocument/2006/relationships/hyperlink" Target="http://dev.agodsendtech.com/mu_chords/quickimages/0/E/51/" TargetMode="External"/><Relationship Id="rId69" Type="http://schemas.openxmlformats.org/officeDocument/2006/relationships/hyperlink" Target="http://dev.agodsendtech.com/mu_chords/quickimages/0F/19/" TargetMode="External"/><Relationship Id="rId77" Type="http://schemas.openxmlformats.org/officeDocument/2006/relationships/hyperlink" Target="http://dev.agodsendtech.com/mu_chords/quickimages/0/F/51/" TargetMode="External"/><Relationship Id="rId8" Type="http://schemas.openxmlformats.org/officeDocument/2006/relationships/hyperlink" Target="http://dev.agodsendtech.com/mu_chords/quickimages/0/A/3/" TargetMode="External"/><Relationship Id="rId51" Type="http://schemas.openxmlformats.org/officeDocument/2006/relationships/hyperlink" Target="http://dev.agodsendtech.com/mu_chords/quickimages/0/D/51/" TargetMode="External"/><Relationship Id="rId72" Type="http://schemas.openxmlformats.org/officeDocument/2006/relationships/hyperlink" Target="http://dev.agodsendtech.com/mu_chords/quickimages/0/F/10/" TargetMode="External"/><Relationship Id="rId80" Type="http://schemas.openxmlformats.org/officeDocument/2006/relationships/hyperlink" Target="http://dev.agodsendtech.com/mu_chords/quickimages/0/G/5/" TargetMode="External"/><Relationship Id="rId85" Type="http://schemas.openxmlformats.org/officeDocument/2006/relationships/hyperlink" Target="http://dev.agodsendtech.com/mu_chords/quickimages/0/G/10/" TargetMode="External"/><Relationship Id="rId3" Type="http://schemas.openxmlformats.org/officeDocument/2006/relationships/hyperlink" Target="http://dev.agodsendtech.com/mu_chords/quickimages/0/A/1/" TargetMode="External"/><Relationship Id="rId12" Type="http://schemas.openxmlformats.org/officeDocument/2006/relationships/hyperlink" Target="http://dev.agodsendtech.com/mu_chords/quickimages/0/A/51/" TargetMode="External"/><Relationship Id="rId17" Type="http://schemas.openxmlformats.org/officeDocument/2006/relationships/hyperlink" Target="http://dev.agodsendtech.com/mu_chords/quickimages/0/B/19/" TargetMode="External"/><Relationship Id="rId25" Type="http://schemas.openxmlformats.org/officeDocument/2006/relationships/hyperlink" Target="http://dev.agodsendtech.com/mu_chords/quickimages/0/B/51/" TargetMode="External"/><Relationship Id="rId33" Type="http://schemas.openxmlformats.org/officeDocument/2006/relationships/hyperlink" Target="http://dev.agodsendtech.com/mu_chords/quickimages/0/C/10/" TargetMode="External"/><Relationship Id="rId38" Type="http://schemas.openxmlformats.org/officeDocument/2006/relationships/hyperlink" Target="http://dev.agodsendtech.com/mu_chords/quickimages/0/C/51/" TargetMode="External"/><Relationship Id="rId46" Type="http://schemas.openxmlformats.org/officeDocument/2006/relationships/hyperlink" Target="http://dev.agodsendtech.com/mu_chords/quickimages/0/D/10/" TargetMode="External"/><Relationship Id="rId59" Type="http://schemas.openxmlformats.org/officeDocument/2006/relationships/hyperlink" Target="http://dev.agodsendtech.com/mu_chords/quickimages/0/E/10/" TargetMode="External"/><Relationship Id="rId67" Type="http://schemas.openxmlformats.org/officeDocument/2006/relationships/hyperlink" Target="http://dev.agodsendtech.com/mu_chords/quickimages/0/F/5/" TargetMode="External"/><Relationship Id="rId20" Type="http://schemas.openxmlformats.org/officeDocument/2006/relationships/hyperlink" Target="http://dev.agodsendtech.com/mu_chords/quickimages/0/B/10/" TargetMode="External"/><Relationship Id="rId41" Type="http://schemas.openxmlformats.org/officeDocument/2006/relationships/hyperlink" Target="http://dev.agodsendtech.com/mu_chords/quickimages/0/D/5/" TargetMode="External"/><Relationship Id="rId54" Type="http://schemas.openxmlformats.org/officeDocument/2006/relationships/hyperlink" Target="http://dev.agodsendtech.com/mu_chords/quickimages/0/E/5/" TargetMode="External"/><Relationship Id="rId62" Type="http://schemas.openxmlformats.org/officeDocument/2006/relationships/hyperlink" Target="http://dev.agodsendtech.com/mu_chords/quickimages/0/E/22/" TargetMode="External"/><Relationship Id="rId70" Type="http://schemas.openxmlformats.org/officeDocument/2006/relationships/hyperlink" Target="http://dev.agodsendtech.com/mu_chords/quickimages/0/F/9/" TargetMode="External"/><Relationship Id="rId75" Type="http://schemas.openxmlformats.org/officeDocument/2006/relationships/hyperlink" Target="http://dev.agodsendtech.com/mu_chords/quickimages/0/F/22/" TargetMode="External"/><Relationship Id="rId83" Type="http://schemas.openxmlformats.org/officeDocument/2006/relationships/hyperlink" Target="http://dev.agodsendtech.com/mu_chords/quickimages/0/G/9/" TargetMode="External"/><Relationship Id="rId88" Type="http://schemas.openxmlformats.org/officeDocument/2006/relationships/hyperlink" Target="http://dev.agodsendtech.com/mu_chords/quickimages/0/G/22/" TargetMode="External"/><Relationship Id="rId91" Type="http://schemas.openxmlformats.org/officeDocument/2006/relationships/hyperlink" Target="http://dev.agodsendtech.com/mu_chords/quickimages/0/G/68/" TargetMode="External"/><Relationship Id="rId1" Type="http://schemas.openxmlformats.org/officeDocument/2006/relationships/slideLayout" Target="../slideLayouts/slideLayout23.xml"/><Relationship Id="rId6" Type="http://schemas.openxmlformats.org/officeDocument/2006/relationships/hyperlink" Target="http://dev.agodsendtech.com/mu_chords/quickimages/0/A/4/" TargetMode="External"/><Relationship Id="rId15" Type="http://schemas.openxmlformats.org/officeDocument/2006/relationships/hyperlink" Target="http://dev.agodsendtech.com/mu_chords/quickimages/0/B/5/" TargetMode="External"/><Relationship Id="rId23" Type="http://schemas.openxmlformats.org/officeDocument/2006/relationships/hyperlink" Target="http://dev.agodsendtech.com/mu_chords/quickimages/0/B/22/" TargetMode="External"/><Relationship Id="rId28" Type="http://schemas.openxmlformats.org/officeDocument/2006/relationships/hyperlink" Target="http://dev.agodsendtech.com/mu_chords/quickimages/0/C/5/" TargetMode="External"/><Relationship Id="rId36" Type="http://schemas.openxmlformats.org/officeDocument/2006/relationships/hyperlink" Target="http://dev.agodsendtech.com/mu_chords/quickimages/0/C/22/" TargetMode="External"/><Relationship Id="rId49" Type="http://schemas.openxmlformats.org/officeDocument/2006/relationships/hyperlink" Target="http://dev.agodsendtech.com/mu_chords/quickimages/0/D/22/" TargetMode="External"/><Relationship Id="rId57" Type="http://schemas.openxmlformats.org/officeDocument/2006/relationships/hyperlink" Target="http://dev.agodsendtech.com/mu_chords/quickimages/0/E/9/" TargetMode="External"/><Relationship Id="rId10" Type="http://schemas.openxmlformats.org/officeDocument/2006/relationships/hyperlink" Target="http://dev.agodsendtech.com/mu_chords/quickimages/0/A/22/" TargetMode="External"/><Relationship Id="rId31" Type="http://schemas.openxmlformats.org/officeDocument/2006/relationships/hyperlink" Target="http://dev.agodsendtech.com/mu_chords/quickimages/0/C/9/" TargetMode="External"/><Relationship Id="rId44" Type="http://schemas.openxmlformats.org/officeDocument/2006/relationships/hyperlink" Target="http://dev.agodsendtech.com/mu_chords/quickimages/0/D/9/" TargetMode="External"/><Relationship Id="rId52" Type="http://schemas.openxmlformats.org/officeDocument/2006/relationships/hyperlink" Target="http://dev.agodsendtech.com/mu_chords/quickimages/0/D/68/" TargetMode="External"/><Relationship Id="rId60" Type="http://schemas.openxmlformats.org/officeDocument/2006/relationships/hyperlink" Target="http://dev.agodsendtech.com/mu_chords/quickimages/0/E/3/" TargetMode="External"/><Relationship Id="rId65" Type="http://schemas.openxmlformats.org/officeDocument/2006/relationships/hyperlink" Target="http://dev.agodsendtech.com/mu_chords/quickimages/0/E/68/" TargetMode="External"/><Relationship Id="rId73" Type="http://schemas.openxmlformats.org/officeDocument/2006/relationships/hyperlink" Target="http://dev.agodsendtech.com/mu_chords/quickimages/0/F/3/" TargetMode="External"/><Relationship Id="rId78" Type="http://schemas.openxmlformats.org/officeDocument/2006/relationships/hyperlink" Target="http://dev.agodsendtech.com/mu_chords/quickimages/0/F/68/" TargetMode="External"/><Relationship Id="rId81" Type="http://schemas.openxmlformats.org/officeDocument/2006/relationships/hyperlink" Target="http://dev.agodsendtech.com/mu_chords/quickimages/0/G/1/" TargetMode="External"/><Relationship Id="rId86" Type="http://schemas.openxmlformats.org/officeDocument/2006/relationships/hyperlink" Target="http://dev.agodsendtech.com/mu_chords/quickimages/0/G/3/" TargetMode="External"/><Relationship Id="rId4" Type="http://schemas.openxmlformats.org/officeDocument/2006/relationships/hyperlink" Target="http://dev.agodsendtech.com/mu_chords/quickimages/0/A/19/" TargetMode="External"/><Relationship Id="rId9" Type="http://schemas.openxmlformats.org/officeDocument/2006/relationships/hyperlink" Target="http://dev.agodsendtech.com/mu_chords/quickimages/0/A/2/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hyperlink" Target="http://dev.agodsendtech.com/mu_chords/quickimages/0/Ab/51/" TargetMode="External"/><Relationship Id="rId18" Type="http://schemas.openxmlformats.org/officeDocument/2006/relationships/hyperlink" Target="http://dev.agodsendtech.com/mu_chords/quickimages/0/Bb/19/" TargetMode="External"/><Relationship Id="rId26" Type="http://schemas.openxmlformats.org/officeDocument/2006/relationships/hyperlink" Target="http://dev.agodsendtech.com/mu_chords/quickimages/0/Bb/51/" TargetMode="External"/><Relationship Id="rId39" Type="http://schemas.openxmlformats.org/officeDocument/2006/relationships/hyperlink" Target="http://dev.agodsendtech.com/mu_chords/quickimages/0/Cb/51/" TargetMode="External"/><Relationship Id="rId21" Type="http://schemas.openxmlformats.org/officeDocument/2006/relationships/hyperlink" Target="http://dev.agodsendtech.com/mu_chords/quickimages/0/Bb/10/" TargetMode="External"/><Relationship Id="rId34" Type="http://schemas.openxmlformats.org/officeDocument/2006/relationships/hyperlink" Target="http://dev.agodsendtech.com/mu_chords/quickimages/0/Cb/10/" TargetMode="External"/><Relationship Id="rId42" Type="http://schemas.openxmlformats.org/officeDocument/2006/relationships/hyperlink" Target="http://dev.agodsendtech.com/mu_chords/quickimages/0/Db/5/" TargetMode="External"/><Relationship Id="rId47" Type="http://schemas.openxmlformats.org/officeDocument/2006/relationships/hyperlink" Target="http://dev.agodsendtech.com/mu_chords/quickimages/0/Db/10/" TargetMode="External"/><Relationship Id="rId50" Type="http://schemas.openxmlformats.org/officeDocument/2006/relationships/hyperlink" Target="http://dev.agodsendtech.com/mu_chords/quickimages/0/Db/22/" TargetMode="External"/><Relationship Id="rId55" Type="http://schemas.openxmlformats.org/officeDocument/2006/relationships/hyperlink" Target="http://dev.agodsendtech.com/mu_chords/quickimages/0/Eb/5/" TargetMode="External"/><Relationship Id="rId63" Type="http://schemas.openxmlformats.org/officeDocument/2006/relationships/hyperlink" Target="http://dev.agodsendtech.com/mu_chords/quickimages/0/Eb/22/" TargetMode="External"/><Relationship Id="rId68" Type="http://schemas.openxmlformats.org/officeDocument/2006/relationships/hyperlink" Target="http://dev.agodsendtech.com/mu_chords/quickimages/0/Fb/5/" TargetMode="External"/><Relationship Id="rId76" Type="http://schemas.openxmlformats.org/officeDocument/2006/relationships/hyperlink" Target="http://dev.agodsendtech.com/mu_chords/quickimages/0/Fb/22/" TargetMode="External"/><Relationship Id="rId84" Type="http://schemas.openxmlformats.org/officeDocument/2006/relationships/hyperlink" Target="http://dev.agodsendtech.com/mu_chords/quickimages/0/Gb/9/" TargetMode="External"/><Relationship Id="rId89" Type="http://schemas.openxmlformats.org/officeDocument/2006/relationships/hyperlink" Target="http://dev.agodsendtech.com/mu_chords/quickimages/0/Gb/22/" TargetMode="External"/><Relationship Id="rId7" Type="http://schemas.openxmlformats.org/officeDocument/2006/relationships/hyperlink" Target="http://dev.agodsendtech.com/mu_chords/quickimages/0/Ab/10/" TargetMode="External"/><Relationship Id="rId71" Type="http://schemas.openxmlformats.org/officeDocument/2006/relationships/hyperlink" Target="http://dev.agodsendtech.com/mu_chords/quickimages/0/Fb/9/" TargetMode="External"/><Relationship Id="rId92" Type="http://schemas.openxmlformats.org/officeDocument/2006/relationships/hyperlink" Target="http://dev.agodsendtech.com/mu_chords/quickimages/0/Gb/68/" TargetMode="External"/><Relationship Id="rId2" Type="http://schemas.openxmlformats.org/officeDocument/2006/relationships/hyperlink" Target="http://dev.agodsendtech.com/mu_chords/quickimages/0/Ab/5/" TargetMode="External"/><Relationship Id="rId16" Type="http://schemas.openxmlformats.org/officeDocument/2006/relationships/hyperlink" Target="http://dev.agodsendtech.com/mu_chords/quickimages/0/Bb/5/" TargetMode="External"/><Relationship Id="rId29" Type="http://schemas.openxmlformats.org/officeDocument/2006/relationships/hyperlink" Target="http://dev.agodsendtech.com/mu_chords/quickimages/0/Cb/5/" TargetMode="External"/><Relationship Id="rId11" Type="http://schemas.openxmlformats.org/officeDocument/2006/relationships/hyperlink" Target="http://dev.agodsendtech.com/mu_chords/quickimages/0/Ab/7/" TargetMode="External"/><Relationship Id="rId24" Type="http://schemas.openxmlformats.org/officeDocument/2006/relationships/hyperlink" Target="http://dev.agodsendtech.com/mu_chords/quickimages/0/Bb/22/" TargetMode="External"/><Relationship Id="rId32" Type="http://schemas.openxmlformats.org/officeDocument/2006/relationships/hyperlink" Target="http://dev.agodsendtech.com/mu_chords/quickimages/0/Cb/9/" TargetMode="External"/><Relationship Id="rId37" Type="http://schemas.openxmlformats.org/officeDocument/2006/relationships/hyperlink" Target="http://dev.agodsendtech.com/mu_chords/quickimages/0/Cb/22/" TargetMode="External"/><Relationship Id="rId40" Type="http://schemas.openxmlformats.org/officeDocument/2006/relationships/hyperlink" Target="http://dev.agodsendtech.com/mu_chords/quickimages/0/Cb/68/" TargetMode="External"/><Relationship Id="rId45" Type="http://schemas.openxmlformats.org/officeDocument/2006/relationships/hyperlink" Target="http://dev.agodsendtech.com/mu_chords/quickimages/0/Db/9/" TargetMode="External"/><Relationship Id="rId53" Type="http://schemas.openxmlformats.org/officeDocument/2006/relationships/hyperlink" Target="http://dev.agodsendtech.com/mu_chords/quickimages/0/Db/68/" TargetMode="External"/><Relationship Id="rId58" Type="http://schemas.openxmlformats.org/officeDocument/2006/relationships/hyperlink" Target="http://dev.agodsendtech.com/mu_chords/quickimages/0/Eb/9/" TargetMode="External"/><Relationship Id="rId66" Type="http://schemas.openxmlformats.org/officeDocument/2006/relationships/hyperlink" Target="http://dev.agodsendtech.com/mu_chords/quickimages/0/Eb/68/" TargetMode="External"/><Relationship Id="rId74" Type="http://schemas.openxmlformats.org/officeDocument/2006/relationships/hyperlink" Target="http://dev.agodsendtech.com/mu_chords/quickimages/0/Fb/3/" TargetMode="External"/><Relationship Id="rId79" Type="http://schemas.openxmlformats.org/officeDocument/2006/relationships/hyperlink" Target="http://dev.agodsendtech.com/mu_chords/quickimages/0/Fb/68/" TargetMode="External"/><Relationship Id="rId87" Type="http://schemas.openxmlformats.org/officeDocument/2006/relationships/hyperlink" Target="http://dev.agodsendtech.com/mu_chords/quickimages/0/Gb/3/" TargetMode="External"/><Relationship Id="rId5" Type="http://schemas.openxmlformats.org/officeDocument/2006/relationships/hyperlink" Target="http://dev.agodsendtech.com/mu_chords/quickimages/0/Ab/9/" TargetMode="External"/><Relationship Id="rId61" Type="http://schemas.openxmlformats.org/officeDocument/2006/relationships/hyperlink" Target="http://dev.agodsendtech.com/mu_chords/quickimages/0/Eb/3/" TargetMode="External"/><Relationship Id="rId82" Type="http://schemas.openxmlformats.org/officeDocument/2006/relationships/hyperlink" Target="http://dev.agodsendtech.com/mu_chords/quickimages/0/Gb/1/" TargetMode="External"/><Relationship Id="rId90" Type="http://schemas.openxmlformats.org/officeDocument/2006/relationships/hyperlink" Target="http://dev.agodsendtech.com/mu_chords/quickimages/0/Gb/7/" TargetMode="External"/><Relationship Id="rId19" Type="http://schemas.openxmlformats.org/officeDocument/2006/relationships/hyperlink" Target="http://dev.agodsendtech.com/mu_chords/quickimages/0/Bb/9/" TargetMode="External"/><Relationship Id="rId14" Type="http://schemas.openxmlformats.org/officeDocument/2006/relationships/hyperlink" Target="http://dev.agodsendtech.com/mu_chords/quickimages/0/Ab/68/" TargetMode="External"/><Relationship Id="rId22" Type="http://schemas.openxmlformats.org/officeDocument/2006/relationships/hyperlink" Target="http://dev.agodsendtech.com/mu_chords/quickimages/0/Bb/3/" TargetMode="External"/><Relationship Id="rId27" Type="http://schemas.openxmlformats.org/officeDocument/2006/relationships/hyperlink" Target="http://dev.agodsendtech.com/mu_chords/quickimages/0/Bb/68/" TargetMode="External"/><Relationship Id="rId30" Type="http://schemas.openxmlformats.org/officeDocument/2006/relationships/hyperlink" Target="http://dev.agodsendtech.com/mu_chords/quickimages/0/Cb/1/" TargetMode="External"/><Relationship Id="rId35" Type="http://schemas.openxmlformats.org/officeDocument/2006/relationships/hyperlink" Target="http://dev.agodsendtech.com/mu_chords/quickimages/0/Cb/3/" TargetMode="External"/><Relationship Id="rId43" Type="http://schemas.openxmlformats.org/officeDocument/2006/relationships/hyperlink" Target="http://dev.agodsendtech.com/mu_chords/quickimages/0/Db/1/" TargetMode="External"/><Relationship Id="rId48" Type="http://schemas.openxmlformats.org/officeDocument/2006/relationships/hyperlink" Target="http://dev.agodsendtech.com/mu_chords/quickimages/0/Db/3/" TargetMode="External"/><Relationship Id="rId56" Type="http://schemas.openxmlformats.org/officeDocument/2006/relationships/hyperlink" Target="http://dev.agodsendtech.com/mu_chords/quickimages/0/Eb/1/" TargetMode="External"/><Relationship Id="rId64" Type="http://schemas.openxmlformats.org/officeDocument/2006/relationships/hyperlink" Target="http://dev.agodsendtech.com/mu_chords/quickimages/0/Eb/7/" TargetMode="External"/><Relationship Id="rId69" Type="http://schemas.openxmlformats.org/officeDocument/2006/relationships/hyperlink" Target="http://dev.agodsendtech.com/mu_chords/quickimages/0/Fb/1/" TargetMode="External"/><Relationship Id="rId77" Type="http://schemas.openxmlformats.org/officeDocument/2006/relationships/hyperlink" Target="http://dev.agodsendtech.com/mu_chords/quickimages/0/Fb/7/" TargetMode="External"/><Relationship Id="rId8" Type="http://schemas.openxmlformats.org/officeDocument/2006/relationships/hyperlink" Target="http://dev.agodsendtech.com/mu_chords/quickimages/0/Ab/3/" TargetMode="External"/><Relationship Id="rId51" Type="http://schemas.openxmlformats.org/officeDocument/2006/relationships/hyperlink" Target="http://dev.agodsendtech.com/mu_chords/quickimages/0/Db/7/" TargetMode="External"/><Relationship Id="rId72" Type="http://schemas.openxmlformats.org/officeDocument/2006/relationships/hyperlink" Target="http://dev.agodsendtech.com/mu_chords/quickimages/0/Fb/4/" TargetMode="External"/><Relationship Id="rId80" Type="http://schemas.openxmlformats.org/officeDocument/2006/relationships/hyperlink" Target="http://dev.agodsendtech.com/mu_chords/quickimages/0/Fb/28/" TargetMode="External"/><Relationship Id="rId85" Type="http://schemas.openxmlformats.org/officeDocument/2006/relationships/hyperlink" Target="http://dev.agodsendtech.com/mu_chords/quickimages/0/Gb/4/" TargetMode="External"/><Relationship Id="rId93" Type="http://schemas.openxmlformats.org/officeDocument/2006/relationships/hyperlink" Target="http://dev.agodsendtech.com/mu_chords/quickimages/0/Gb/28/" TargetMode="External"/><Relationship Id="rId3" Type="http://schemas.openxmlformats.org/officeDocument/2006/relationships/hyperlink" Target="http://dev.agodsendtech.com/mu_chords/quickimages/0/Ab/1/" TargetMode="External"/><Relationship Id="rId12" Type="http://schemas.openxmlformats.org/officeDocument/2006/relationships/hyperlink" Target="http://dev.agodsendtech.com/mu_chords/quickimages/0/A/9b/" TargetMode="External"/><Relationship Id="rId17" Type="http://schemas.openxmlformats.org/officeDocument/2006/relationships/hyperlink" Target="http://dev.agodsendtech.com/mu_chords/quickimages/0/Bb/1/" TargetMode="External"/><Relationship Id="rId25" Type="http://schemas.openxmlformats.org/officeDocument/2006/relationships/hyperlink" Target="http://dev.agodsendtech.com/mu_chords/quickimages/0/Bb/7/" TargetMode="External"/><Relationship Id="rId33" Type="http://schemas.openxmlformats.org/officeDocument/2006/relationships/hyperlink" Target="http://dev.agodsendtech.com/mu_chords/quickimages/0/Cb/4/" TargetMode="External"/><Relationship Id="rId38" Type="http://schemas.openxmlformats.org/officeDocument/2006/relationships/hyperlink" Target="http://dev.agodsendtech.com/mu_chords/quickimages/0/Cb/7/" TargetMode="External"/><Relationship Id="rId46" Type="http://schemas.openxmlformats.org/officeDocument/2006/relationships/hyperlink" Target="http://dev.agodsendtech.com/mu_chords/quickimages/0/Db/4/" TargetMode="External"/><Relationship Id="rId59" Type="http://schemas.openxmlformats.org/officeDocument/2006/relationships/hyperlink" Target="http://dev.agodsendtech.com/mu_chords/quickimages/0/Eb/4/" TargetMode="External"/><Relationship Id="rId67" Type="http://schemas.openxmlformats.org/officeDocument/2006/relationships/hyperlink" Target="http://dev.agodsendtech.com/mu_chords/quickimages/0/Eb/28/" TargetMode="External"/><Relationship Id="rId20" Type="http://schemas.openxmlformats.org/officeDocument/2006/relationships/hyperlink" Target="http://dev.agodsendtech.com/mu_chords/quickimages/0/Bb/4/" TargetMode="External"/><Relationship Id="rId41" Type="http://schemas.openxmlformats.org/officeDocument/2006/relationships/hyperlink" Target="http://dev.agodsendtech.com/mu_chords/quickimages/0/Cb/28/" TargetMode="External"/><Relationship Id="rId54" Type="http://schemas.openxmlformats.org/officeDocument/2006/relationships/hyperlink" Target="http://dev.agodsendtech.com/mu_chords/quickimages/0/Db/28/" TargetMode="External"/><Relationship Id="rId62" Type="http://schemas.openxmlformats.org/officeDocument/2006/relationships/hyperlink" Target="http://dev.agodsendtech.com/mu_chords/quickimages/0/Eb/2/" TargetMode="External"/><Relationship Id="rId70" Type="http://schemas.openxmlformats.org/officeDocument/2006/relationships/hyperlink" Target="http://dev.agodsendtech.com/mu_chords/quickimages/0/Fb/19/" TargetMode="External"/><Relationship Id="rId75" Type="http://schemas.openxmlformats.org/officeDocument/2006/relationships/hyperlink" Target="http://dev.agodsendtech.com/mu_chords/quickimages/0/Fb/2/" TargetMode="External"/><Relationship Id="rId83" Type="http://schemas.openxmlformats.org/officeDocument/2006/relationships/hyperlink" Target="http://dev.agodsendtech.com/mu_chords/quickimages/0/Gb/19/" TargetMode="External"/><Relationship Id="rId88" Type="http://schemas.openxmlformats.org/officeDocument/2006/relationships/hyperlink" Target="http://dev.agodsendtech.com/mu_chords/quickimages/0/Gb/2/" TargetMode="External"/><Relationship Id="rId91" Type="http://schemas.openxmlformats.org/officeDocument/2006/relationships/hyperlink" Target="http://dev.agodsendtech.com/mu_chords/quickimages/0/Gb/51/" TargetMode="External"/><Relationship Id="rId1" Type="http://schemas.openxmlformats.org/officeDocument/2006/relationships/slideLayout" Target="../slideLayouts/slideLayout23.xml"/><Relationship Id="rId6" Type="http://schemas.openxmlformats.org/officeDocument/2006/relationships/hyperlink" Target="http://dev.agodsendtech.com/mu_chords/quickimages/0/Ab/4/" TargetMode="External"/><Relationship Id="rId15" Type="http://schemas.openxmlformats.org/officeDocument/2006/relationships/hyperlink" Target="http://dev.agodsendtech.com/mu_chords/quickimages/0/Ab/28/" TargetMode="External"/><Relationship Id="rId23" Type="http://schemas.openxmlformats.org/officeDocument/2006/relationships/hyperlink" Target="http://dev.agodsendtech.com/mu_chords/quickimages/0/Bb/2/" TargetMode="External"/><Relationship Id="rId28" Type="http://schemas.openxmlformats.org/officeDocument/2006/relationships/hyperlink" Target="http://dev.agodsendtech.com/mu_chords/quickimages/0/Bb/28/" TargetMode="External"/><Relationship Id="rId36" Type="http://schemas.openxmlformats.org/officeDocument/2006/relationships/hyperlink" Target="http://dev.agodsendtech.com/mu_chords/quickimages/0/Cb/2/" TargetMode="External"/><Relationship Id="rId49" Type="http://schemas.openxmlformats.org/officeDocument/2006/relationships/hyperlink" Target="http://dev.agodsendtech.com/mu_chords/quickimages/0/Db/2/" TargetMode="External"/><Relationship Id="rId57" Type="http://schemas.openxmlformats.org/officeDocument/2006/relationships/hyperlink" Target="http://dev.agodsendtech.com/mu_chords/quickimages/0/Eb/19/" TargetMode="External"/><Relationship Id="rId10" Type="http://schemas.openxmlformats.org/officeDocument/2006/relationships/hyperlink" Target="http://dev.agodsendtech.com/mu_chords/quickimages/0/Ab/22/" TargetMode="External"/><Relationship Id="rId31" Type="http://schemas.openxmlformats.org/officeDocument/2006/relationships/hyperlink" Target="http://dev.agodsendtech.com/mu_chords/quickimages/0/Cb/19/" TargetMode="External"/><Relationship Id="rId44" Type="http://schemas.openxmlformats.org/officeDocument/2006/relationships/hyperlink" Target="http://dev.agodsendtech.com/mu_chords/quickimages/0/Db/19/" TargetMode="External"/><Relationship Id="rId52" Type="http://schemas.openxmlformats.org/officeDocument/2006/relationships/hyperlink" Target="http://dev.agodsendtech.com/mu_chords/quickimages/0/Db/51/" TargetMode="External"/><Relationship Id="rId60" Type="http://schemas.openxmlformats.org/officeDocument/2006/relationships/hyperlink" Target="http://dev.agodsendtech.com/mu_chords/quickimages/0/Eb/10/" TargetMode="External"/><Relationship Id="rId65" Type="http://schemas.openxmlformats.org/officeDocument/2006/relationships/hyperlink" Target="http://dev.agodsendtech.com/mu_chords/quickimages/0/Eb/51/" TargetMode="External"/><Relationship Id="rId73" Type="http://schemas.openxmlformats.org/officeDocument/2006/relationships/hyperlink" Target="http://dev.agodsendtech.com/mu_chords/quickimages/0/Fb/10/" TargetMode="External"/><Relationship Id="rId78" Type="http://schemas.openxmlformats.org/officeDocument/2006/relationships/hyperlink" Target="http://dev.agodsendtech.com/mu_chords/quickimages/0/Fb/51/" TargetMode="External"/><Relationship Id="rId81" Type="http://schemas.openxmlformats.org/officeDocument/2006/relationships/hyperlink" Target="http://dev.agodsendtech.com/mu_chords/quickimages/0/Gb/5/" TargetMode="External"/><Relationship Id="rId86" Type="http://schemas.openxmlformats.org/officeDocument/2006/relationships/hyperlink" Target="http://dev.agodsendtech.com/mu_chords/quickimages/0/Gb/10/" TargetMode="External"/><Relationship Id="rId4" Type="http://schemas.openxmlformats.org/officeDocument/2006/relationships/hyperlink" Target="http://dev.agodsendtech.com/mu_chords/quickimages/0/A/19/" TargetMode="External"/><Relationship Id="rId9" Type="http://schemas.openxmlformats.org/officeDocument/2006/relationships/hyperlink" Target="http://dev.agodsendtech.com/mu_chords/quickimages/0/Ab/2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ionschurch.org/mu_songs/ppt_helper/%7bsongid%7d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.gif"/><Relationship Id="rId4" Type="http://schemas.openxmlformats.org/officeDocument/2006/relationships/hyperlink" Target="http://dev.agodsendtech.com/mu_chords/quickimages/0/Ab/7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A/2/" TargetMode="External"/><Relationship Id="rId3" Type="http://schemas.openxmlformats.org/officeDocument/2006/relationships/hyperlink" Target="http://dev.agodsendtech.com/mu_chords/quickimages/0/C1/" TargetMode="External"/><Relationship Id="rId7" Type="http://schemas.openxmlformats.org/officeDocument/2006/relationships/hyperlink" Target="http://dev.agodsendtech.com/mu_chords/quickimages/0/D/2/" TargetMode="External"/><Relationship Id="rId12" Type="http://schemas.openxmlformats.org/officeDocument/2006/relationships/hyperlink" Target="http://dev.agodsendtech.com/mu_chords/quickimages/0/Eb/1/" TargetMode="External"/><Relationship Id="rId2" Type="http://schemas.openxmlformats.org/officeDocument/2006/relationships/hyperlink" Target="http://dev.agodsendtech.com/mu_chords/quickimages/0/F/1/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dev.agodsendtech.com/mu_chords/quickimages/0/D/19/" TargetMode="External"/><Relationship Id="rId11" Type="http://schemas.openxmlformats.org/officeDocument/2006/relationships/hyperlink" Target="http://dev.agodsendtech.com/mu_chords/quickimages/0/Bb/1/" TargetMode="External"/><Relationship Id="rId5" Type="http://schemas.openxmlformats.org/officeDocument/2006/relationships/hyperlink" Target="http://dev.agodsendtech.com/mu_chords/quickimages/0/C/5/" TargetMode="External"/><Relationship Id="rId10" Type="http://schemas.openxmlformats.org/officeDocument/2006/relationships/hyperlink" Target="http://dev.agodsendtech.com/mu_chords/quickimages/0/G/19/" TargetMode="External"/><Relationship Id="rId4" Type="http://schemas.openxmlformats.org/officeDocument/2006/relationships/hyperlink" Target="http://dev.agodsendtech.com/mu_chords/quickimages/0/A/19/" TargetMode="External"/><Relationship Id="rId9" Type="http://schemas.openxmlformats.org/officeDocument/2006/relationships/hyperlink" Target="http://dev.agodsendtech.com/mu_chords/quickimages/0/F/10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Bb/1/" TargetMode="External"/><Relationship Id="rId3" Type="http://schemas.openxmlformats.org/officeDocument/2006/relationships/hyperlink" Target="http://dev.agodsendtech.com/mu_chords/quickimages/0/F/1/" TargetMode="External"/><Relationship Id="rId7" Type="http://schemas.openxmlformats.org/officeDocument/2006/relationships/hyperlink" Target="http://dev.agodsendtech.com/mu_chords/quickimages/0/D/1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dev.agodsendtech.com/mu_chords/quickimages/0/C/5/" TargetMode="External"/><Relationship Id="rId5" Type="http://schemas.openxmlformats.org/officeDocument/2006/relationships/hyperlink" Target="http://dev.agodsendtech.com/mu_chords/quickimages/0/A/19/" TargetMode="External"/><Relationship Id="rId4" Type="http://schemas.openxmlformats.org/officeDocument/2006/relationships/hyperlink" Target="http://dev.agodsendtech.com/mu_chords/quickimages/0/C1/" TargetMode="External"/><Relationship Id="rId9" Type="http://schemas.openxmlformats.org/officeDocument/2006/relationships/hyperlink" Target="http://dev.agodsendtech.com/mu_chords/quickimages/0/Eb/1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Eb/1/" TargetMode="External"/><Relationship Id="rId3" Type="http://schemas.openxmlformats.org/officeDocument/2006/relationships/hyperlink" Target="http://dev.agodsendtech.com/mu_chords/quickimages/0/D/2/" TargetMode="External"/><Relationship Id="rId7" Type="http://schemas.openxmlformats.org/officeDocument/2006/relationships/hyperlink" Target="http://dev.agodsendtech.com/mu_chords/quickimages/0/G/1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dev.agodsendtech.com/mu_chords/quickimages/0/F/10/" TargetMode="External"/><Relationship Id="rId11" Type="http://schemas.openxmlformats.org/officeDocument/2006/relationships/hyperlink" Target="http://dev.agodsendtech.com/mu_chords/quickimages/0/C/5/" TargetMode="External"/><Relationship Id="rId5" Type="http://schemas.openxmlformats.org/officeDocument/2006/relationships/hyperlink" Target="http://dev.agodsendtech.com/mu_chords/quickimages/0/A/2/" TargetMode="External"/><Relationship Id="rId10" Type="http://schemas.openxmlformats.org/officeDocument/2006/relationships/hyperlink" Target="http://dev.agodsendtech.com/mu_chords/quickimages/0/Bb/1/" TargetMode="External"/><Relationship Id="rId4" Type="http://schemas.openxmlformats.org/officeDocument/2006/relationships/hyperlink" Target="http://dev.agodsendtech.com/mu_chords/quickimages/0/D/19/" TargetMode="External"/><Relationship Id="rId9" Type="http://schemas.openxmlformats.org/officeDocument/2006/relationships/hyperlink" Target="http://dev.agodsendtech.com/mu_chords/quickimages/0/C1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F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Box 2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530" y="4574969"/>
            <a:ext cx="85073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3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530" y="62161"/>
            <a:ext cx="4791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0993" y="1921129"/>
            <a:ext cx="852267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#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3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4141" y="2387392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4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4141" y="3257164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4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-12661" y="5494142"/>
            <a:ext cx="87592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-1" y="565245"/>
            <a:ext cx="97077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-7045" y="6454401"/>
            <a:ext cx="8703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-13376" y="1491973"/>
            <a:ext cx="68908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677" y="5961070"/>
            <a:ext cx="9561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15" name="Text Box 20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12531" y="5032145"/>
            <a:ext cx="96577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-13376" y="4149724"/>
            <a:ext cx="97320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3677" y="3712035"/>
            <a:ext cx="67202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18" name="Text Box 17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-13376" y="2820148"/>
            <a:ext cx="761808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#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m9</a:t>
            </a:r>
            <a:endParaRPr lang="en-US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9" name="Text Box 12">
            <a:hlinkClick r:id="rId14"/>
          </p:cNvPr>
          <p:cNvSpPr txBox="1">
            <a:spLocks noChangeArrowheads="1"/>
          </p:cNvSpPr>
          <p:nvPr/>
        </p:nvSpPr>
        <p:spPr bwMode="auto">
          <a:xfrm>
            <a:off x="0" y="1024430"/>
            <a:ext cx="97830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20" name="Text Box 20">
            <a:hlinkClick r:id="rId15"/>
          </p:cNvPr>
          <p:cNvSpPr txBox="1">
            <a:spLocks noChangeArrowheads="1"/>
          </p:cNvSpPr>
          <p:nvPr/>
        </p:nvSpPr>
        <p:spPr bwMode="auto">
          <a:xfrm>
            <a:off x="1456652" y="4554114"/>
            <a:ext cx="85073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21" name="Text Box 12">
            <a:hlinkClick r:id="rId16"/>
          </p:cNvPr>
          <p:cNvSpPr txBox="1">
            <a:spLocks noChangeArrowheads="1"/>
          </p:cNvSpPr>
          <p:nvPr/>
        </p:nvSpPr>
        <p:spPr bwMode="auto">
          <a:xfrm>
            <a:off x="1475879" y="37026"/>
            <a:ext cx="4791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7">
            <a:hlinkClick r:id="rId17"/>
          </p:cNvPr>
          <p:cNvSpPr txBox="1">
            <a:spLocks noChangeArrowheads="1"/>
          </p:cNvSpPr>
          <p:nvPr/>
        </p:nvSpPr>
        <p:spPr bwMode="auto">
          <a:xfrm>
            <a:off x="1455115" y="1900274"/>
            <a:ext cx="737439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#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23" name="Text Box 12">
            <a:hlinkClick r:id="rId18"/>
          </p:cNvPr>
          <p:cNvSpPr txBox="1">
            <a:spLocks noChangeArrowheads="1"/>
          </p:cNvSpPr>
          <p:nvPr/>
        </p:nvSpPr>
        <p:spPr bwMode="auto">
          <a:xfrm>
            <a:off x="1458263" y="2366537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25" name="Text Box 12">
            <a:hlinkClick r:id="rId18"/>
          </p:cNvPr>
          <p:cNvSpPr txBox="1">
            <a:spLocks noChangeArrowheads="1"/>
          </p:cNvSpPr>
          <p:nvPr/>
        </p:nvSpPr>
        <p:spPr bwMode="auto">
          <a:xfrm>
            <a:off x="1458263" y="3236309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26" name="Text Box 12">
            <a:hlinkClick r:id="rId19"/>
          </p:cNvPr>
          <p:cNvSpPr txBox="1">
            <a:spLocks noChangeArrowheads="1"/>
          </p:cNvSpPr>
          <p:nvPr/>
        </p:nvSpPr>
        <p:spPr bwMode="auto">
          <a:xfrm>
            <a:off x="1431461" y="5473287"/>
            <a:ext cx="87592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20"/>
          </p:cNvPr>
          <p:cNvSpPr txBox="1">
            <a:spLocks noChangeArrowheads="1"/>
          </p:cNvSpPr>
          <p:nvPr/>
        </p:nvSpPr>
        <p:spPr bwMode="auto">
          <a:xfrm>
            <a:off x="1444121" y="544390"/>
            <a:ext cx="90681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28" name="Text Box 12">
            <a:hlinkClick r:id="rId21"/>
          </p:cNvPr>
          <p:cNvSpPr txBox="1">
            <a:spLocks noChangeArrowheads="1"/>
          </p:cNvSpPr>
          <p:nvPr/>
        </p:nvSpPr>
        <p:spPr bwMode="auto">
          <a:xfrm>
            <a:off x="1437077" y="6433546"/>
            <a:ext cx="8703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22"/>
          </p:cNvPr>
          <p:cNvSpPr txBox="1">
            <a:spLocks noChangeArrowheads="1"/>
          </p:cNvSpPr>
          <p:nvPr/>
        </p:nvSpPr>
        <p:spPr bwMode="auto">
          <a:xfrm>
            <a:off x="1430746" y="1471118"/>
            <a:ext cx="68908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23"/>
          </p:cNvPr>
          <p:cNvSpPr txBox="1">
            <a:spLocks noChangeArrowheads="1"/>
          </p:cNvSpPr>
          <p:nvPr/>
        </p:nvSpPr>
        <p:spPr bwMode="auto">
          <a:xfrm>
            <a:off x="1447799" y="5940215"/>
            <a:ext cx="96709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32" name="Text Box 20">
            <a:hlinkClick r:id="rId24"/>
          </p:cNvPr>
          <p:cNvSpPr txBox="1">
            <a:spLocks noChangeArrowheads="1"/>
          </p:cNvSpPr>
          <p:nvPr/>
        </p:nvSpPr>
        <p:spPr bwMode="auto">
          <a:xfrm>
            <a:off x="1456653" y="5011290"/>
            <a:ext cx="95824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33" name="Text Box 12">
            <a:hlinkClick r:id="rId18"/>
          </p:cNvPr>
          <p:cNvSpPr txBox="1">
            <a:spLocks noChangeArrowheads="1"/>
          </p:cNvSpPr>
          <p:nvPr/>
        </p:nvSpPr>
        <p:spPr bwMode="auto">
          <a:xfrm>
            <a:off x="1449223" y="4131354"/>
            <a:ext cx="96567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25"/>
          </p:cNvPr>
          <p:cNvSpPr txBox="1">
            <a:spLocks noChangeArrowheads="1"/>
          </p:cNvSpPr>
          <p:nvPr/>
        </p:nvSpPr>
        <p:spPr bwMode="auto">
          <a:xfrm>
            <a:off x="1447799" y="3691180"/>
            <a:ext cx="67202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35" name="Text Box 17">
            <a:hlinkClick r:id="rId26"/>
          </p:cNvPr>
          <p:cNvSpPr txBox="1">
            <a:spLocks noChangeArrowheads="1"/>
          </p:cNvSpPr>
          <p:nvPr/>
        </p:nvSpPr>
        <p:spPr bwMode="auto">
          <a:xfrm>
            <a:off x="1430746" y="2799293"/>
            <a:ext cx="761808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#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36" name="Text Box 12">
            <a:hlinkClick r:id="rId27"/>
          </p:cNvPr>
          <p:cNvSpPr txBox="1">
            <a:spLocks noChangeArrowheads="1"/>
          </p:cNvSpPr>
          <p:nvPr/>
        </p:nvSpPr>
        <p:spPr bwMode="auto">
          <a:xfrm>
            <a:off x="1444122" y="1003575"/>
            <a:ext cx="9068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40" name="Text Box 20">
            <a:hlinkClick r:id="rId28"/>
          </p:cNvPr>
          <p:cNvSpPr txBox="1">
            <a:spLocks noChangeArrowheads="1"/>
          </p:cNvSpPr>
          <p:nvPr/>
        </p:nvSpPr>
        <p:spPr bwMode="auto">
          <a:xfrm>
            <a:off x="2743200" y="4574969"/>
            <a:ext cx="85073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41" name="Text Box 12">
            <a:hlinkClick r:id="rId29"/>
          </p:cNvPr>
          <p:cNvSpPr txBox="1">
            <a:spLocks noChangeArrowheads="1"/>
          </p:cNvSpPr>
          <p:nvPr/>
        </p:nvSpPr>
        <p:spPr bwMode="auto">
          <a:xfrm>
            <a:off x="2743200" y="62161"/>
            <a:ext cx="4373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7">
            <a:hlinkClick r:id="rId30"/>
          </p:cNvPr>
          <p:cNvSpPr txBox="1">
            <a:spLocks noChangeArrowheads="1"/>
          </p:cNvSpPr>
          <p:nvPr/>
        </p:nvSpPr>
        <p:spPr bwMode="auto">
          <a:xfrm>
            <a:off x="2741663" y="1921129"/>
            <a:ext cx="737439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#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47" name="Text Box 12">
            <a:hlinkClick r:id="rId31"/>
          </p:cNvPr>
          <p:cNvSpPr txBox="1">
            <a:spLocks noChangeArrowheads="1"/>
          </p:cNvSpPr>
          <p:nvPr/>
        </p:nvSpPr>
        <p:spPr bwMode="auto">
          <a:xfrm>
            <a:off x="2744811" y="2387392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48" name="Text Box 12">
            <a:hlinkClick r:id="rId31"/>
          </p:cNvPr>
          <p:cNvSpPr txBox="1">
            <a:spLocks noChangeArrowheads="1"/>
          </p:cNvSpPr>
          <p:nvPr/>
        </p:nvSpPr>
        <p:spPr bwMode="auto">
          <a:xfrm>
            <a:off x="2744811" y="3257164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49" name="Text Box 12">
            <a:hlinkClick r:id="rId32"/>
          </p:cNvPr>
          <p:cNvSpPr txBox="1">
            <a:spLocks noChangeArrowheads="1"/>
          </p:cNvSpPr>
          <p:nvPr/>
        </p:nvSpPr>
        <p:spPr bwMode="auto">
          <a:xfrm>
            <a:off x="2718009" y="5494142"/>
            <a:ext cx="87592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33"/>
          </p:cNvPr>
          <p:cNvSpPr txBox="1">
            <a:spLocks noChangeArrowheads="1"/>
          </p:cNvSpPr>
          <p:nvPr/>
        </p:nvSpPr>
        <p:spPr bwMode="auto">
          <a:xfrm>
            <a:off x="2730669" y="565245"/>
            <a:ext cx="90681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51" name="Text Box 12">
            <a:hlinkClick r:id="rId34"/>
          </p:cNvPr>
          <p:cNvSpPr txBox="1">
            <a:spLocks noChangeArrowheads="1"/>
          </p:cNvSpPr>
          <p:nvPr/>
        </p:nvSpPr>
        <p:spPr bwMode="auto">
          <a:xfrm>
            <a:off x="2723625" y="6454401"/>
            <a:ext cx="8703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35"/>
          </p:cNvPr>
          <p:cNvSpPr txBox="1">
            <a:spLocks noChangeArrowheads="1"/>
          </p:cNvSpPr>
          <p:nvPr/>
        </p:nvSpPr>
        <p:spPr bwMode="auto">
          <a:xfrm>
            <a:off x="2717294" y="1491973"/>
            <a:ext cx="68908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5" name="Text Box 12">
            <a:hlinkClick r:id="rId36"/>
          </p:cNvPr>
          <p:cNvSpPr txBox="1">
            <a:spLocks noChangeArrowheads="1"/>
          </p:cNvSpPr>
          <p:nvPr/>
        </p:nvSpPr>
        <p:spPr bwMode="auto">
          <a:xfrm>
            <a:off x="2734347" y="5961070"/>
            <a:ext cx="90313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56" name="Text Box 20">
            <a:hlinkClick r:id="rId37"/>
          </p:cNvPr>
          <p:cNvSpPr txBox="1">
            <a:spLocks noChangeArrowheads="1"/>
          </p:cNvSpPr>
          <p:nvPr/>
        </p:nvSpPr>
        <p:spPr bwMode="auto">
          <a:xfrm>
            <a:off x="2743201" y="5032145"/>
            <a:ext cx="96577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57" name="Text Box 12">
            <a:hlinkClick r:id="rId31"/>
          </p:cNvPr>
          <p:cNvSpPr txBox="1">
            <a:spLocks noChangeArrowheads="1"/>
          </p:cNvSpPr>
          <p:nvPr/>
        </p:nvSpPr>
        <p:spPr bwMode="auto">
          <a:xfrm>
            <a:off x="2735770" y="4152209"/>
            <a:ext cx="97320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38"/>
          </p:cNvPr>
          <p:cNvSpPr txBox="1">
            <a:spLocks noChangeArrowheads="1"/>
          </p:cNvSpPr>
          <p:nvPr/>
        </p:nvSpPr>
        <p:spPr bwMode="auto">
          <a:xfrm>
            <a:off x="2734347" y="3712035"/>
            <a:ext cx="67202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59" name="Text Box 17">
            <a:hlinkClick r:id="rId39"/>
          </p:cNvPr>
          <p:cNvSpPr txBox="1">
            <a:spLocks noChangeArrowheads="1"/>
          </p:cNvSpPr>
          <p:nvPr/>
        </p:nvSpPr>
        <p:spPr bwMode="auto">
          <a:xfrm>
            <a:off x="2717294" y="2820148"/>
            <a:ext cx="761808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#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60" name="Text Box 12">
            <a:hlinkClick r:id="rId40"/>
          </p:cNvPr>
          <p:cNvSpPr txBox="1">
            <a:spLocks noChangeArrowheads="1"/>
          </p:cNvSpPr>
          <p:nvPr/>
        </p:nvSpPr>
        <p:spPr bwMode="auto">
          <a:xfrm>
            <a:off x="2730670" y="1024430"/>
            <a:ext cx="9068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61" name="Text Box 20">
            <a:hlinkClick r:id="rId41"/>
          </p:cNvPr>
          <p:cNvSpPr txBox="1">
            <a:spLocks noChangeArrowheads="1"/>
          </p:cNvSpPr>
          <p:nvPr/>
        </p:nvSpPr>
        <p:spPr bwMode="auto">
          <a:xfrm>
            <a:off x="4187322" y="4554114"/>
            <a:ext cx="85073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62" name="Text Box 12">
            <a:hlinkClick r:id="rId42"/>
          </p:cNvPr>
          <p:cNvSpPr txBox="1">
            <a:spLocks noChangeArrowheads="1"/>
          </p:cNvSpPr>
          <p:nvPr/>
        </p:nvSpPr>
        <p:spPr bwMode="auto">
          <a:xfrm>
            <a:off x="4206549" y="37026"/>
            <a:ext cx="4791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3" name="Text Box 17">
            <a:hlinkClick r:id="rId43"/>
          </p:cNvPr>
          <p:cNvSpPr txBox="1">
            <a:spLocks noChangeArrowheads="1"/>
          </p:cNvSpPr>
          <p:nvPr/>
        </p:nvSpPr>
        <p:spPr bwMode="auto">
          <a:xfrm>
            <a:off x="4167747" y="1900274"/>
            <a:ext cx="755477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D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#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64" name="Text Box 12">
            <a:hlinkClick r:id="rId44"/>
          </p:cNvPr>
          <p:cNvSpPr txBox="1">
            <a:spLocks noChangeArrowheads="1"/>
          </p:cNvSpPr>
          <p:nvPr/>
        </p:nvSpPr>
        <p:spPr bwMode="auto">
          <a:xfrm>
            <a:off x="4188933" y="2366537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65" name="Text Box 12">
            <a:hlinkClick r:id="rId44"/>
          </p:cNvPr>
          <p:cNvSpPr txBox="1">
            <a:spLocks noChangeArrowheads="1"/>
          </p:cNvSpPr>
          <p:nvPr/>
        </p:nvSpPr>
        <p:spPr bwMode="auto">
          <a:xfrm>
            <a:off x="4188933" y="3236309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66" name="Text Box 12">
            <a:hlinkClick r:id="rId45"/>
          </p:cNvPr>
          <p:cNvSpPr txBox="1">
            <a:spLocks noChangeArrowheads="1"/>
          </p:cNvSpPr>
          <p:nvPr/>
        </p:nvSpPr>
        <p:spPr bwMode="auto">
          <a:xfrm>
            <a:off x="4162131" y="5473287"/>
            <a:ext cx="87592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7" name="Text Box 12">
            <a:hlinkClick r:id="rId46"/>
          </p:cNvPr>
          <p:cNvSpPr txBox="1">
            <a:spLocks noChangeArrowheads="1"/>
          </p:cNvSpPr>
          <p:nvPr/>
        </p:nvSpPr>
        <p:spPr bwMode="auto">
          <a:xfrm>
            <a:off x="4174791" y="544390"/>
            <a:ext cx="97830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68" name="Text Box 12">
            <a:hlinkClick r:id="rId47"/>
          </p:cNvPr>
          <p:cNvSpPr txBox="1">
            <a:spLocks noChangeArrowheads="1"/>
          </p:cNvSpPr>
          <p:nvPr/>
        </p:nvSpPr>
        <p:spPr bwMode="auto">
          <a:xfrm>
            <a:off x="4167747" y="6433546"/>
            <a:ext cx="8703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9" name="Text Box 12">
            <a:hlinkClick r:id="rId48"/>
          </p:cNvPr>
          <p:cNvSpPr txBox="1">
            <a:spLocks noChangeArrowheads="1"/>
          </p:cNvSpPr>
          <p:nvPr/>
        </p:nvSpPr>
        <p:spPr bwMode="auto">
          <a:xfrm>
            <a:off x="4161416" y="1471118"/>
            <a:ext cx="68908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0" name="Text Box 12">
            <a:hlinkClick r:id="rId49"/>
          </p:cNvPr>
          <p:cNvSpPr txBox="1">
            <a:spLocks noChangeArrowheads="1"/>
          </p:cNvSpPr>
          <p:nvPr/>
        </p:nvSpPr>
        <p:spPr bwMode="auto">
          <a:xfrm>
            <a:off x="4178469" y="5940215"/>
            <a:ext cx="96709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71" name="Text Box 20">
            <a:hlinkClick r:id="rId50"/>
          </p:cNvPr>
          <p:cNvSpPr txBox="1">
            <a:spLocks noChangeArrowheads="1"/>
          </p:cNvSpPr>
          <p:nvPr/>
        </p:nvSpPr>
        <p:spPr bwMode="auto">
          <a:xfrm>
            <a:off x="4187323" y="5011290"/>
            <a:ext cx="96577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72" name="Text Box 12">
            <a:hlinkClick r:id="rId44"/>
          </p:cNvPr>
          <p:cNvSpPr txBox="1">
            <a:spLocks noChangeArrowheads="1"/>
          </p:cNvSpPr>
          <p:nvPr/>
        </p:nvSpPr>
        <p:spPr bwMode="auto">
          <a:xfrm>
            <a:off x="4161417" y="4131354"/>
            <a:ext cx="98415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3" name="Text Box 12">
            <a:hlinkClick r:id="rId51"/>
          </p:cNvPr>
          <p:cNvSpPr txBox="1">
            <a:spLocks noChangeArrowheads="1"/>
          </p:cNvSpPr>
          <p:nvPr/>
        </p:nvSpPr>
        <p:spPr bwMode="auto">
          <a:xfrm>
            <a:off x="4178469" y="3691180"/>
            <a:ext cx="67202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74" name="Text Box 17">
            <a:hlinkClick r:id="rId52"/>
          </p:cNvPr>
          <p:cNvSpPr txBox="1">
            <a:spLocks noChangeArrowheads="1"/>
          </p:cNvSpPr>
          <p:nvPr/>
        </p:nvSpPr>
        <p:spPr bwMode="auto">
          <a:xfrm>
            <a:off x="4161416" y="2799293"/>
            <a:ext cx="761808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D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#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75" name="Text Box 12">
            <a:hlinkClick r:id="rId53"/>
          </p:cNvPr>
          <p:cNvSpPr txBox="1">
            <a:spLocks noChangeArrowheads="1"/>
          </p:cNvSpPr>
          <p:nvPr/>
        </p:nvSpPr>
        <p:spPr bwMode="auto">
          <a:xfrm>
            <a:off x="4174792" y="1003575"/>
            <a:ext cx="97830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76" name="Text Box 20">
            <a:hlinkClick r:id="rId54"/>
          </p:cNvPr>
          <p:cNvSpPr txBox="1">
            <a:spLocks noChangeArrowheads="1"/>
          </p:cNvSpPr>
          <p:nvPr/>
        </p:nvSpPr>
        <p:spPr bwMode="auto">
          <a:xfrm>
            <a:off x="5257800" y="4549834"/>
            <a:ext cx="83269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77" name="Text Box 12">
            <a:hlinkClick r:id="rId55"/>
          </p:cNvPr>
          <p:cNvSpPr txBox="1">
            <a:spLocks noChangeArrowheads="1"/>
          </p:cNvSpPr>
          <p:nvPr/>
        </p:nvSpPr>
        <p:spPr bwMode="auto">
          <a:xfrm>
            <a:off x="5257800" y="37026"/>
            <a:ext cx="4373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8" name="Text Box 17">
            <a:hlinkClick r:id="rId56"/>
          </p:cNvPr>
          <p:cNvSpPr txBox="1">
            <a:spLocks noChangeArrowheads="1"/>
          </p:cNvSpPr>
          <p:nvPr/>
        </p:nvSpPr>
        <p:spPr bwMode="auto">
          <a:xfrm>
            <a:off x="5238225" y="1907859"/>
            <a:ext cx="755477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E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#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79" name="Text Box 12">
            <a:hlinkClick r:id="rId57"/>
          </p:cNvPr>
          <p:cNvSpPr txBox="1">
            <a:spLocks noChangeArrowheads="1"/>
          </p:cNvSpPr>
          <p:nvPr/>
        </p:nvSpPr>
        <p:spPr bwMode="auto">
          <a:xfrm>
            <a:off x="5259411" y="2362257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80" name="Text Box 12">
            <a:hlinkClick r:id="rId57"/>
          </p:cNvPr>
          <p:cNvSpPr txBox="1">
            <a:spLocks noChangeArrowheads="1"/>
          </p:cNvSpPr>
          <p:nvPr/>
        </p:nvSpPr>
        <p:spPr bwMode="auto">
          <a:xfrm>
            <a:off x="5259411" y="3232029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81" name="Text Box 12">
            <a:hlinkClick r:id="rId58"/>
          </p:cNvPr>
          <p:cNvSpPr txBox="1">
            <a:spLocks noChangeArrowheads="1"/>
          </p:cNvSpPr>
          <p:nvPr/>
        </p:nvSpPr>
        <p:spPr bwMode="auto">
          <a:xfrm>
            <a:off x="5232609" y="5469007"/>
            <a:ext cx="85788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2" name="Text Box 12">
            <a:hlinkClick r:id="rId59"/>
          </p:cNvPr>
          <p:cNvSpPr txBox="1">
            <a:spLocks noChangeArrowheads="1"/>
          </p:cNvSpPr>
          <p:nvPr/>
        </p:nvSpPr>
        <p:spPr bwMode="auto">
          <a:xfrm>
            <a:off x="5245269" y="540110"/>
            <a:ext cx="90681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3" name="Text Box 12">
            <a:hlinkClick r:id="rId60"/>
          </p:cNvPr>
          <p:cNvSpPr txBox="1">
            <a:spLocks noChangeArrowheads="1"/>
          </p:cNvSpPr>
          <p:nvPr/>
        </p:nvSpPr>
        <p:spPr bwMode="auto">
          <a:xfrm>
            <a:off x="5238225" y="6429266"/>
            <a:ext cx="85226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4" name="Text Box 12">
            <a:hlinkClick r:id="rId61"/>
          </p:cNvPr>
          <p:cNvSpPr txBox="1">
            <a:spLocks noChangeArrowheads="1"/>
          </p:cNvSpPr>
          <p:nvPr/>
        </p:nvSpPr>
        <p:spPr bwMode="auto">
          <a:xfrm>
            <a:off x="5231894" y="1466838"/>
            <a:ext cx="68908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5" name="Text Box 12">
            <a:hlinkClick r:id="rId62"/>
          </p:cNvPr>
          <p:cNvSpPr txBox="1">
            <a:spLocks noChangeArrowheads="1"/>
          </p:cNvSpPr>
          <p:nvPr/>
        </p:nvSpPr>
        <p:spPr bwMode="auto">
          <a:xfrm>
            <a:off x="5248948" y="5935935"/>
            <a:ext cx="90313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86" name="Text Box 20">
            <a:hlinkClick r:id="rId63"/>
          </p:cNvPr>
          <p:cNvSpPr txBox="1">
            <a:spLocks noChangeArrowheads="1"/>
          </p:cNvSpPr>
          <p:nvPr/>
        </p:nvSpPr>
        <p:spPr bwMode="auto">
          <a:xfrm>
            <a:off x="5257801" y="5007010"/>
            <a:ext cx="96577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87" name="Text Box 12">
            <a:hlinkClick r:id="rId57"/>
          </p:cNvPr>
          <p:cNvSpPr txBox="1">
            <a:spLocks noChangeArrowheads="1"/>
          </p:cNvSpPr>
          <p:nvPr/>
        </p:nvSpPr>
        <p:spPr bwMode="auto">
          <a:xfrm>
            <a:off x="5250370" y="4127074"/>
            <a:ext cx="97320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8" name="Text Box 12">
            <a:hlinkClick r:id="rId64"/>
          </p:cNvPr>
          <p:cNvSpPr txBox="1">
            <a:spLocks noChangeArrowheads="1"/>
          </p:cNvSpPr>
          <p:nvPr/>
        </p:nvSpPr>
        <p:spPr bwMode="auto">
          <a:xfrm>
            <a:off x="5248947" y="3686900"/>
            <a:ext cx="67202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89" name="Text Box 17">
            <a:hlinkClick r:id="rId65"/>
          </p:cNvPr>
          <p:cNvSpPr txBox="1">
            <a:spLocks noChangeArrowheads="1"/>
          </p:cNvSpPr>
          <p:nvPr/>
        </p:nvSpPr>
        <p:spPr bwMode="auto">
          <a:xfrm>
            <a:off x="5231894" y="2795013"/>
            <a:ext cx="761808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E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#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90" name="Text Box 12">
            <a:hlinkClick r:id="rId66"/>
          </p:cNvPr>
          <p:cNvSpPr txBox="1">
            <a:spLocks noChangeArrowheads="1"/>
          </p:cNvSpPr>
          <p:nvPr/>
        </p:nvSpPr>
        <p:spPr bwMode="auto">
          <a:xfrm>
            <a:off x="5245270" y="999295"/>
            <a:ext cx="9068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91" name="Text Box 20">
            <a:hlinkClick r:id="rId67"/>
          </p:cNvPr>
          <p:cNvSpPr txBox="1">
            <a:spLocks noChangeArrowheads="1"/>
          </p:cNvSpPr>
          <p:nvPr/>
        </p:nvSpPr>
        <p:spPr bwMode="auto">
          <a:xfrm>
            <a:off x="6701922" y="4528979"/>
            <a:ext cx="85073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92" name="Text Box 12">
            <a:hlinkClick r:id="rId68"/>
          </p:cNvPr>
          <p:cNvSpPr txBox="1">
            <a:spLocks noChangeArrowheads="1"/>
          </p:cNvSpPr>
          <p:nvPr/>
        </p:nvSpPr>
        <p:spPr bwMode="auto">
          <a:xfrm>
            <a:off x="6721149" y="11891"/>
            <a:ext cx="4373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3" name="Text Box 17">
            <a:hlinkClick r:id="rId69"/>
          </p:cNvPr>
          <p:cNvSpPr txBox="1">
            <a:spLocks noChangeArrowheads="1"/>
          </p:cNvSpPr>
          <p:nvPr/>
        </p:nvSpPr>
        <p:spPr bwMode="auto">
          <a:xfrm>
            <a:off x="6700385" y="1875139"/>
            <a:ext cx="737439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F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#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94" name="Text Box 12">
            <a:hlinkClick r:id="rId70"/>
          </p:cNvPr>
          <p:cNvSpPr txBox="1">
            <a:spLocks noChangeArrowheads="1"/>
          </p:cNvSpPr>
          <p:nvPr/>
        </p:nvSpPr>
        <p:spPr bwMode="auto">
          <a:xfrm>
            <a:off x="6703533" y="2341402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95" name="Text Box 12">
            <a:hlinkClick r:id="rId70"/>
          </p:cNvPr>
          <p:cNvSpPr txBox="1">
            <a:spLocks noChangeArrowheads="1"/>
          </p:cNvSpPr>
          <p:nvPr/>
        </p:nvSpPr>
        <p:spPr bwMode="auto">
          <a:xfrm>
            <a:off x="6703533" y="3211174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96" name="Text Box 12">
            <a:hlinkClick r:id="rId71"/>
          </p:cNvPr>
          <p:cNvSpPr txBox="1">
            <a:spLocks noChangeArrowheads="1"/>
          </p:cNvSpPr>
          <p:nvPr/>
        </p:nvSpPr>
        <p:spPr bwMode="auto">
          <a:xfrm>
            <a:off x="6676731" y="5448152"/>
            <a:ext cx="87592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7" name="Text Box 12">
            <a:hlinkClick r:id="rId72"/>
          </p:cNvPr>
          <p:cNvSpPr txBox="1">
            <a:spLocks noChangeArrowheads="1"/>
          </p:cNvSpPr>
          <p:nvPr/>
        </p:nvSpPr>
        <p:spPr bwMode="auto">
          <a:xfrm>
            <a:off x="6689391" y="519255"/>
            <a:ext cx="90681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98" name="Text Box 12">
            <a:hlinkClick r:id="rId73"/>
          </p:cNvPr>
          <p:cNvSpPr txBox="1">
            <a:spLocks noChangeArrowheads="1"/>
          </p:cNvSpPr>
          <p:nvPr/>
        </p:nvSpPr>
        <p:spPr bwMode="auto">
          <a:xfrm>
            <a:off x="6682347" y="6408411"/>
            <a:ext cx="8703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9" name="Text Box 12">
            <a:hlinkClick r:id="rId74"/>
          </p:cNvPr>
          <p:cNvSpPr txBox="1">
            <a:spLocks noChangeArrowheads="1"/>
          </p:cNvSpPr>
          <p:nvPr/>
        </p:nvSpPr>
        <p:spPr bwMode="auto">
          <a:xfrm>
            <a:off x="6676016" y="1445983"/>
            <a:ext cx="68908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0" name="Text Box 12">
            <a:hlinkClick r:id="rId75"/>
          </p:cNvPr>
          <p:cNvSpPr txBox="1">
            <a:spLocks noChangeArrowheads="1"/>
          </p:cNvSpPr>
          <p:nvPr/>
        </p:nvSpPr>
        <p:spPr bwMode="auto">
          <a:xfrm>
            <a:off x="6693069" y="5915080"/>
            <a:ext cx="90313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101" name="Text Box 20">
            <a:hlinkClick r:id="rId76"/>
          </p:cNvPr>
          <p:cNvSpPr txBox="1">
            <a:spLocks noChangeArrowheads="1"/>
          </p:cNvSpPr>
          <p:nvPr/>
        </p:nvSpPr>
        <p:spPr bwMode="auto">
          <a:xfrm>
            <a:off x="6701923" y="4986155"/>
            <a:ext cx="89428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02" name="Text Box 12">
            <a:hlinkClick r:id="rId70"/>
          </p:cNvPr>
          <p:cNvSpPr txBox="1">
            <a:spLocks noChangeArrowheads="1"/>
          </p:cNvSpPr>
          <p:nvPr/>
        </p:nvSpPr>
        <p:spPr bwMode="auto">
          <a:xfrm>
            <a:off x="6694493" y="4106219"/>
            <a:ext cx="9732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3" name="Text Box 12">
            <a:hlinkClick r:id="rId77"/>
          </p:cNvPr>
          <p:cNvSpPr txBox="1">
            <a:spLocks noChangeArrowheads="1"/>
          </p:cNvSpPr>
          <p:nvPr/>
        </p:nvSpPr>
        <p:spPr bwMode="auto">
          <a:xfrm>
            <a:off x="6693069" y="3666045"/>
            <a:ext cx="67202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104" name="Text Box 17">
            <a:hlinkClick r:id="rId78"/>
          </p:cNvPr>
          <p:cNvSpPr txBox="1">
            <a:spLocks noChangeArrowheads="1"/>
          </p:cNvSpPr>
          <p:nvPr/>
        </p:nvSpPr>
        <p:spPr bwMode="auto">
          <a:xfrm>
            <a:off x="6676016" y="2774158"/>
            <a:ext cx="761808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F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#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05" name="Text Box 12">
            <a:hlinkClick r:id="rId79"/>
          </p:cNvPr>
          <p:cNvSpPr txBox="1">
            <a:spLocks noChangeArrowheads="1"/>
          </p:cNvSpPr>
          <p:nvPr/>
        </p:nvSpPr>
        <p:spPr bwMode="auto">
          <a:xfrm>
            <a:off x="6689392" y="978440"/>
            <a:ext cx="9068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106" name="Text Box 20">
            <a:hlinkClick r:id="rId80"/>
          </p:cNvPr>
          <p:cNvSpPr txBox="1">
            <a:spLocks noChangeArrowheads="1"/>
          </p:cNvSpPr>
          <p:nvPr/>
        </p:nvSpPr>
        <p:spPr bwMode="auto">
          <a:xfrm>
            <a:off x="7988470" y="4549834"/>
            <a:ext cx="85073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G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07" name="Text Box 12">
            <a:hlinkClick r:id="rId81"/>
          </p:cNvPr>
          <p:cNvSpPr txBox="1">
            <a:spLocks noChangeArrowheads="1"/>
          </p:cNvSpPr>
          <p:nvPr/>
        </p:nvSpPr>
        <p:spPr bwMode="auto">
          <a:xfrm>
            <a:off x="7988470" y="37026"/>
            <a:ext cx="4791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8" name="Text Box 17">
            <a:hlinkClick r:id="rId82"/>
          </p:cNvPr>
          <p:cNvSpPr txBox="1">
            <a:spLocks noChangeArrowheads="1"/>
          </p:cNvSpPr>
          <p:nvPr/>
        </p:nvSpPr>
        <p:spPr bwMode="auto">
          <a:xfrm>
            <a:off x="7968895" y="1895994"/>
            <a:ext cx="755477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G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#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09" name="Text Box 12">
            <a:hlinkClick r:id="rId83"/>
          </p:cNvPr>
          <p:cNvSpPr txBox="1">
            <a:spLocks noChangeArrowheads="1"/>
          </p:cNvSpPr>
          <p:nvPr/>
        </p:nvSpPr>
        <p:spPr bwMode="auto">
          <a:xfrm>
            <a:off x="7990081" y="2362257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110" name="Text Box 12">
            <a:hlinkClick r:id="rId83"/>
          </p:cNvPr>
          <p:cNvSpPr txBox="1">
            <a:spLocks noChangeArrowheads="1"/>
          </p:cNvSpPr>
          <p:nvPr/>
        </p:nvSpPr>
        <p:spPr bwMode="auto">
          <a:xfrm>
            <a:off x="7990081" y="3232029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111" name="Text Box 12">
            <a:hlinkClick r:id="rId84"/>
          </p:cNvPr>
          <p:cNvSpPr txBox="1">
            <a:spLocks noChangeArrowheads="1"/>
          </p:cNvSpPr>
          <p:nvPr/>
        </p:nvSpPr>
        <p:spPr bwMode="auto">
          <a:xfrm>
            <a:off x="7963279" y="5469007"/>
            <a:ext cx="87592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2" name="Text Box 12">
            <a:hlinkClick r:id="rId85"/>
          </p:cNvPr>
          <p:cNvSpPr txBox="1">
            <a:spLocks noChangeArrowheads="1"/>
          </p:cNvSpPr>
          <p:nvPr/>
        </p:nvSpPr>
        <p:spPr bwMode="auto">
          <a:xfrm>
            <a:off x="7975939" y="540110"/>
            <a:ext cx="97830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113" name="Text Box 12">
            <a:hlinkClick r:id="rId86"/>
          </p:cNvPr>
          <p:cNvSpPr txBox="1">
            <a:spLocks noChangeArrowheads="1"/>
          </p:cNvSpPr>
          <p:nvPr/>
        </p:nvSpPr>
        <p:spPr bwMode="auto">
          <a:xfrm>
            <a:off x="7968895" y="6429266"/>
            <a:ext cx="8703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4" name="Text Box 12">
            <a:hlinkClick r:id="rId87"/>
          </p:cNvPr>
          <p:cNvSpPr txBox="1">
            <a:spLocks noChangeArrowheads="1"/>
          </p:cNvSpPr>
          <p:nvPr/>
        </p:nvSpPr>
        <p:spPr bwMode="auto">
          <a:xfrm>
            <a:off x="7962563" y="1466838"/>
            <a:ext cx="76180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5" name="Text Box 12">
            <a:hlinkClick r:id="rId88"/>
          </p:cNvPr>
          <p:cNvSpPr txBox="1">
            <a:spLocks noChangeArrowheads="1"/>
          </p:cNvSpPr>
          <p:nvPr/>
        </p:nvSpPr>
        <p:spPr bwMode="auto">
          <a:xfrm>
            <a:off x="7979618" y="5935935"/>
            <a:ext cx="97462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116" name="Text Box 20">
            <a:hlinkClick r:id="rId89"/>
          </p:cNvPr>
          <p:cNvSpPr txBox="1">
            <a:spLocks noChangeArrowheads="1"/>
          </p:cNvSpPr>
          <p:nvPr/>
        </p:nvSpPr>
        <p:spPr bwMode="auto">
          <a:xfrm>
            <a:off x="7988470" y="5007010"/>
            <a:ext cx="96577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G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17" name="Text Box 12">
            <a:hlinkClick r:id="rId83"/>
          </p:cNvPr>
          <p:cNvSpPr txBox="1">
            <a:spLocks noChangeArrowheads="1"/>
          </p:cNvSpPr>
          <p:nvPr/>
        </p:nvSpPr>
        <p:spPr bwMode="auto">
          <a:xfrm>
            <a:off x="7979617" y="4118063"/>
            <a:ext cx="99717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8" name="Text Box 12">
            <a:hlinkClick r:id="rId90"/>
          </p:cNvPr>
          <p:cNvSpPr txBox="1">
            <a:spLocks noChangeArrowheads="1"/>
          </p:cNvSpPr>
          <p:nvPr/>
        </p:nvSpPr>
        <p:spPr bwMode="auto">
          <a:xfrm>
            <a:off x="7979617" y="3686900"/>
            <a:ext cx="67202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119" name="Text Box 17">
            <a:hlinkClick r:id="rId91"/>
          </p:cNvPr>
          <p:cNvSpPr txBox="1">
            <a:spLocks noChangeArrowheads="1"/>
          </p:cNvSpPr>
          <p:nvPr/>
        </p:nvSpPr>
        <p:spPr bwMode="auto">
          <a:xfrm>
            <a:off x="7962564" y="2795013"/>
            <a:ext cx="761808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G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#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20" name="Text Box 12">
            <a:hlinkClick r:id="rId92"/>
          </p:cNvPr>
          <p:cNvSpPr txBox="1">
            <a:spLocks noChangeArrowheads="1"/>
          </p:cNvSpPr>
          <p:nvPr/>
        </p:nvSpPr>
        <p:spPr bwMode="auto">
          <a:xfrm>
            <a:off x="7975940" y="999295"/>
            <a:ext cx="97830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295787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39273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Bridge</a:t>
            </a:r>
            <a:endParaRPr lang="en-US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510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12124A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Verse 3</a:t>
            </a:r>
            <a:endParaRPr lang="en-US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57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Vamp</a:t>
            </a:r>
            <a:endParaRPr lang="en-US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53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Close</a:t>
            </a:r>
            <a:endParaRPr lang="en-US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464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16867" y="228677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9524" y="1298258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5" name="Text Box 2"/>
          <p:cNvSpPr txBox="1">
            <a:spLocks noChangeArrowheads="1"/>
          </p:cNvSpPr>
          <p:nvPr/>
        </p:nvSpPr>
        <p:spPr bwMode="auto">
          <a:xfrm>
            <a:off x="-27090" y="5103253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0" name="Text Box 2"/>
          <p:cNvSpPr txBox="1">
            <a:spLocks noChangeArrowheads="1"/>
          </p:cNvSpPr>
          <p:nvPr/>
        </p:nvSpPr>
        <p:spPr bwMode="auto">
          <a:xfrm>
            <a:off x="-16867" y="3268118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xx 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7" name="Text Box 2"/>
          <p:cNvSpPr txBox="1">
            <a:spLocks noChangeArrowheads="1"/>
          </p:cNvSpPr>
          <p:nvPr/>
        </p:nvSpPr>
        <p:spPr bwMode="auto">
          <a:xfrm>
            <a:off x="-697" y="611396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1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41" name="Text Box 2"/>
          <p:cNvSpPr txBox="1">
            <a:spLocks noChangeArrowheads="1"/>
          </p:cNvSpPr>
          <p:nvPr/>
        </p:nvSpPr>
        <p:spPr bwMode="auto">
          <a:xfrm>
            <a:off x="-26393" y="4208182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3089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3457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Chorus </a:t>
            </a:r>
            <a:r>
              <a:rPr lang="en-US" sz="4000" b="1" dirty="0" smtClean="0">
                <a:solidFill>
                  <a:srgbClr val="000000"/>
                </a:solidFill>
              </a:rPr>
              <a:t>Close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-26179" y="1143000"/>
            <a:ext cx="9144000" cy="3505200"/>
          </a:xfrm>
          <a:prstGeom prst="rect">
            <a:avLst/>
          </a:prstGeom>
          <a:solidFill>
            <a:srgbClr val="7A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30572" y="155397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. . .  Give thanks…</a:t>
            </a:r>
            <a:endParaRPr lang="en-US" sz="20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639277" y="116960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202704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1B1B6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2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-16867" y="228677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6" name="Text Box 2"/>
          <p:cNvSpPr txBox="1">
            <a:spLocks noChangeArrowheads="1"/>
          </p:cNvSpPr>
          <p:nvPr/>
        </p:nvSpPr>
        <p:spPr bwMode="auto">
          <a:xfrm>
            <a:off x="9524" y="1298258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7" name="Text Box 2"/>
          <p:cNvSpPr txBox="1">
            <a:spLocks noChangeArrowheads="1"/>
          </p:cNvSpPr>
          <p:nvPr/>
        </p:nvSpPr>
        <p:spPr bwMode="auto">
          <a:xfrm>
            <a:off x="-27090" y="5103253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8" name="Text Box 2"/>
          <p:cNvSpPr txBox="1">
            <a:spLocks noChangeArrowheads="1"/>
          </p:cNvSpPr>
          <p:nvPr/>
        </p:nvSpPr>
        <p:spPr bwMode="auto">
          <a:xfrm>
            <a:off x="-16867" y="3268118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xx 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-697" y="611396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0" name="Text Box 2"/>
          <p:cNvSpPr txBox="1">
            <a:spLocks noChangeArrowheads="1"/>
          </p:cNvSpPr>
          <p:nvPr/>
        </p:nvSpPr>
        <p:spPr bwMode="auto">
          <a:xfrm>
            <a:off x="-26393" y="4208182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0451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417119" y="7340600"/>
            <a:ext cx="7578725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You’re out beyond the furthest morning star close enough to hold me in Your  arm</a:t>
            </a:r>
          </a:p>
        </p:txBody>
      </p:sp>
      <p:sp>
        <p:nvSpPr>
          <p:cNvPr id="2055" name="Text Box 14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503344" y="7040562"/>
            <a:ext cx="304800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600" b="1" u="sng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2056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455219" y="7061200"/>
            <a:ext cx="76200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600" b="1" u="sng">
                <a:solidFill>
                  <a:srgbClr val="FF0000"/>
                </a:solidFill>
              </a:rPr>
              <a:t>Bbm7</a:t>
            </a:r>
          </a:p>
        </p:txBody>
      </p:sp>
      <p:sp>
        <p:nvSpPr>
          <p:cNvPr id="71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008044" y="7040562"/>
            <a:ext cx="457200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600" b="1" u="sng" dirty="0" err="1">
                <a:solidFill>
                  <a:srgbClr val="FF0000"/>
                </a:solidFill>
              </a:rPr>
              <a:t>Ab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2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322744" y="7010400"/>
            <a:ext cx="45720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600" b="1" u="sng" dirty="0" err="1">
                <a:solidFill>
                  <a:srgbClr val="FF0000"/>
                </a:solidFill>
              </a:rPr>
              <a:t>Eb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Chorus 2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-16867" y="228677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1" name="Text Box 2"/>
          <p:cNvSpPr txBox="1">
            <a:spLocks noChangeArrowheads="1"/>
          </p:cNvSpPr>
          <p:nvPr/>
        </p:nvSpPr>
        <p:spPr bwMode="auto">
          <a:xfrm>
            <a:off x="9524" y="1298258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-27090" y="5103253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-16867" y="3268118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xx 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0" name="Text Box 2"/>
          <p:cNvSpPr txBox="1">
            <a:spLocks noChangeArrowheads="1"/>
          </p:cNvSpPr>
          <p:nvPr/>
        </p:nvSpPr>
        <p:spPr bwMode="auto">
          <a:xfrm>
            <a:off x="-697" y="611396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-26393" y="4208182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7840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39273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Bridge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6867" y="228677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9524" y="1298258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-27090" y="5103253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-16867" y="3268118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xx 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-697" y="611396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-26393" y="4208182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4646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12124A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3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-16867" y="228677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</a:p>
        </p:txBody>
      </p:sp>
      <p:sp>
        <p:nvSpPr>
          <p:cNvPr id="36" name="Text Box 2"/>
          <p:cNvSpPr txBox="1">
            <a:spLocks noChangeArrowheads="1"/>
          </p:cNvSpPr>
          <p:nvPr/>
        </p:nvSpPr>
        <p:spPr bwMode="auto">
          <a:xfrm>
            <a:off x="9524" y="1298258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</a:p>
        </p:txBody>
      </p:sp>
      <p:sp>
        <p:nvSpPr>
          <p:cNvPr id="37" name="Text Box 2"/>
          <p:cNvSpPr txBox="1">
            <a:spLocks noChangeArrowheads="1"/>
          </p:cNvSpPr>
          <p:nvPr/>
        </p:nvSpPr>
        <p:spPr bwMode="auto">
          <a:xfrm>
            <a:off x="-27090" y="5103253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</a:p>
        </p:txBody>
      </p:sp>
      <p:sp>
        <p:nvSpPr>
          <p:cNvPr id="38" name="Text Box 2"/>
          <p:cNvSpPr txBox="1">
            <a:spLocks noChangeArrowheads="1"/>
          </p:cNvSpPr>
          <p:nvPr/>
        </p:nvSpPr>
        <p:spPr bwMode="auto">
          <a:xfrm>
            <a:off x="-16867" y="3268118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 </a:t>
            </a:r>
          </a:p>
        </p:txBody>
      </p:sp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-697" y="611396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</a:p>
        </p:txBody>
      </p:sp>
      <p:sp>
        <p:nvSpPr>
          <p:cNvPr id="40" name="Text Box 2"/>
          <p:cNvSpPr txBox="1">
            <a:spLocks noChangeArrowheads="1"/>
          </p:cNvSpPr>
          <p:nvPr/>
        </p:nvSpPr>
        <p:spPr bwMode="auto">
          <a:xfrm>
            <a:off x="-26393" y="4208182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</a:p>
        </p:txBody>
      </p:sp>
    </p:spTree>
    <p:extLst>
      <p:ext uri="{BB962C8B-B14F-4D97-AF65-F5344CB8AC3E}">
        <p14:creationId xmlns:p14="http://schemas.microsoft.com/office/powerpoint/2010/main" val="103010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Box 2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531" y="4574969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3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530" y="6216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0994" y="1921129"/>
            <a:ext cx="634726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3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4141" y="2387392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4141" y="3257164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-12661" y="5494142"/>
            <a:ext cx="7064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0" y="565245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-7045" y="6454401"/>
            <a:ext cx="70351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-13376" y="1491973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678" y="5961070"/>
            <a:ext cx="8391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20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12531" y="5032145"/>
            <a:ext cx="830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099" y="4152209"/>
            <a:ext cx="90421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3678" y="3712035"/>
            <a:ext cx="4941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7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-13376" y="2820148"/>
            <a:ext cx="659095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9" name="Text Box 12">
            <a:hlinkClick r:id="rId14"/>
          </p:cNvPr>
          <p:cNvSpPr txBox="1">
            <a:spLocks noChangeArrowheads="1"/>
          </p:cNvSpPr>
          <p:nvPr/>
        </p:nvSpPr>
        <p:spPr bwMode="auto">
          <a:xfrm>
            <a:off x="0" y="1024430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20">
            <a:hlinkClick r:id="rId15"/>
          </p:cNvPr>
          <p:cNvSpPr txBox="1">
            <a:spLocks noChangeArrowheads="1"/>
          </p:cNvSpPr>
          <p:nvPr/>
        </p:nvSpPr>
        <p:spPr bwMode="auto">
          <a:xfrm>
            <a:off x="1456653" y="4554114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21" name="Text Box 12">
            <a:hlinkClick r:id="rId16"/>
          </p:cNvPr>
          <p:cNvSpPr txBox="1">
            <a:spLocks noChangeArrowheads="1"/>
          </p:cNvSpPr>
          <p:nvPr/>
        </p:nvSpPr>
        <p:spPr bwMode="auto">
          <a:xfrm>
            <a:off x="1475879" y="3702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7">
            <a:hlinkClick r:id="rId17"/>
          </p:cNvPr>
          <p:cNvSpPr txBox="1">
            <a:spLocks noChangeArrowheads="1"/>
          </p:cNvSpPr>
          <p:nvPr/>
        </p:nvSpPr>
        <p:spPr bwMode="auto">
          <a:xfrm>
            <a:off x="1455116" y="1900274"/>
            <a:ext cx="634726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4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23" name="Text Box 12">
            <a:hlinkClick r:id="rId18"/>
          </p:cNvPr>
          <p:cNvSpPr txBox="1">
            <a:spLocks noChangeArrowheads="1"/>
          </p:cNvSpPr>
          <p:nvPr/>
        </p:nvSpPr>
        <p:spPr bwMode="auto">
          <a:xfrm>
            <a:off x="1458263" y="2366537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18"/>
          </p:cNvPr>
          <p:cNvSpPr txBox="1">
            <a:spLocks noChangeArrowheads="1"/>
          </p:cNvSpPr>
          <p:nvPr/>
        </p:nvSpPr>
        <p:spPr bwMode="auto">
          <a:xfrm>
            <a:off x="1458263" y="3236309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19"/>
          </p:cNvPr>
          <p:cNvSpPr txBox="1">
            <a:spLocks noChangeArrowheads="1"/>
          </p:cNvSpPr>
          <p:nvPr/>
        </p:nvSpPr>
        <p:spPr bwMode="auto">
          <a:xfrm>
            <a:off x="1431461" y="5473287"/>
            <a:ext cx="7064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20"/>
          </p:cNvPr>
          <p:cNvSpPr txBox="1">
            <a:spLocks noChangeArrowheads="1"/>
          </p:cNvSpPr>
          <p:nvPr/>
        </p:nvSpPr>
        <p:spPr bwMode="auto">
          <a:xfrm>
            <a:off x="1444122" y="544390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21"/>
          </p:cNvPr>
          <p:cNvSpPr txBox="1">
            <a:spLocks noChangeArrowheads="1"/>
          </p:cNvSpPr>
          <p:nvPr/>
        </p:nvSpPr>
        <p:spPr bwMode="auto">
          <a:xfrm>
            <a:off x="1437077" y="6433546"/>
            <a:ext cx="70351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22"/>
          </p:cNvPr>
          <p:cNvSpPr txBox="1">
            <a:spLocks noChangeArrowheads="1"/>
          </p:cNvSpPr>
          <p:nvPr/>
        </p:nvSpPr>
        <p:spPr bwMode="auto">
          <a:xfrm>
            <a:off x="1430746" y="1471118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23"/>
          </p:cNvPr>
          <p:cNvSpPr txBox="1">
            <a:spLocks noChangeArrowheads="1"/>
          </p:cNvSpPr>
          <p:nvPr/>
        </p:nvSpPr>
        <p:spPr bwMode="auto">
          <a:xfrm>
            <a:off x="1447800" y="5940215"/>
            <a:ext cx="8391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20">
            <a:hlinkClick r:id="rId24"/>
          </p:cNvPr>
          <p:cNvSpPr txBox="1">
            <a:spLocks noChangeArrowheads="1"/>
          </p:cNvSpPr>
          <p:nvPr/>
        </p:nvSpPr>
        <p:spPr bwMode="auto">
          <a:xfrm>
            <a:off x="1456653" y="5011290"/>
            <a:ext cx="830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33" name="Text Box 12">
            <a:hlinkClick r:id="rId18"/>
          </p:cNvPr>
          <p:cNvSpPr txBox="1">
            <a:spLocks noChangeArrowheads="1"/>
          </p:cNvSpPr>
          <p:nvPr/>
        </p:nvSpPr>
        <p:spPr bwMode="auto">
          <a:xfrm>
            <a:off x="1449221" y="4131354"/>
            <a:ext cx="84679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25"/>
          </p:cNvPr>
          <p:cNvSpPr txBox="1">
            <a:spLocks noChangeArrowheads="1"/>
          </p:cNvSpPr>
          <p:nvPr/>
        </p:nvSpPr>
        <p:spPr bwMode="auto">
          <a:xfrm>
            <a:off x="1447800" y="3691180"/>
            <a:ext cx="4941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7">
            <a:hlinkClick r:id="rId26"/>
          </p:cNvPr>
          <p:cNvSpPr txBox="1">
            <a:spLocks noChangeArrowheads="1"/>
          </p:cNvSpPr>
          <p:nvPr/>
        </p:nvSpPr>
        <p:spPr bwMode="auto">
          <a:xfrm>
            <a:off x="1430746" y="2799293"/>
            <a:ext cx="659095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36" name="Text Box 12">
            <a:hlinkClick r:id="rId27"/>
          </p:cNvPr>
          <p:cNvSpPr txBox="1">
            <a:spLocks noChangeArrowheads="1"/>
          </p:cNvSpPr>
          <p:nvPr/>
        </p:nvSpPr>
        <p:spPr bwMode="auto">
          <a:xfrm>
            <a:off x="1444122" y="1003575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20">
            <a:hlinkClick r:id="rId28"/>
          </p:cNvPr>
          <p:cNvSpPr txBox="1">
            <a:spLocks noChangeArrowheads="1"/>
          </p:cNvSpPr>
          <p:nvPr/>
        </p:nvSpPr>
        <p:spPr bwMode="auto">
          <a:xfrm>
            <a:off x="2743201" y="4574969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41" name="Text Box 12">
            <a:hlinkClick r:id="rId29"/>
          </p:cNvPr>
          <p:cNvSpPr txBox="1">
            <a:spLocks noChangeArrowheads="1"/>
          </p:cNvSpPr>
          <p:nvPr/>
        </p:nvSpPr>
        <p:spPr bwMode="auto">
          <a:xfrm>
            <a:off x="2743200" y="6216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7">
            <a:hlinkClick r:id="rId30"/>
          </p:cNvPr>
          <p:cNvSpPr txBox="1">
            <a:spLocks noChangeArrowheads="1"/>
          </p:cNvSpPr>
          <p:nvPr/>
        </p:nvSpPr>
        <p:spPr bwMode="auto">
          <a:xfrm>
            <a:off x="2741664" y="1921129"/>
            <a:ext cx="634726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47" name="Text Box 12">
            <a:hlinkClick r:id="rId31"/>
          </p:cNvPr>
          <p:cNvSpPr txBox="1">
            <a:spLocks noChangeArrowheads="1"/>
          </p:cNvSpPr>
          <p:nvPr/>
        </p:nvSpPr>
        <p:spPr bwMode="auto">
          <a:xfrm>
            <a:off x="2744811" y="2387392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2">
            <a:hlinkClick r:id="rId31"/>
          </p:cNvPr>
          <p:cNvSpPr txBox="1">
            <a:spLocks noChangeArrowheads="1"/>
          </p:cNvSpPr>
          <p:nvPr/>
        </p:nvSpPr>
        <p:spPr bwMode="auto">
          <a:xfrm>
            <a:off x="2744811" y="3257164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32"/>
          </p:cNvPr>
          <p:cNvSpPr txBox="1">
            <a:spLocks noChangeArrowheads="1"/>
          </p:cNvSpPr>
          <p:nvPr/>
        </p:nvSpPr>
        <p:spPr bwMode="auto">
          <a:xfrm>
            <a:off x="2718009" y="5494142"/>
            <a:ext cx="7064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33"/>
          </p:cNvPr>
          <p:cNvSpPr txBox="1">
            <a:spLocks noChangeArrowheads="1"/>
          </p:cNvSpPr>
          <p:nvPr/>
        </p:nvSpPr>
        <p:spPr bwMode="auto">
          <a:xfrm>
            <a:off x="2730670" y="565245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1" name="Text Box 12">
            <a:hlinkClick r:id="rId34"/>
          </p:cNvPr>
          <p:cNvSpPr txBox="1">
            <a:spLocks noChangeArrowheads="1"/>
          </p:cNvSpPr>
          <p:nvPr/>
        </p:nvSpPr>
        <p:spPr bwMode="auto">
          <a:xfrm>
            <a:off x="2723625" y="6454401"/>
            <a:ext cx="70351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35"/>
          </p:cNvPr>
          <p:cNvSpPr txBox="1">
            <a:spLocks noChangeArrowheads="1"/>
          </p:cNvSpPr>
          <p:nvPr/>
        </p:nvSpPr>
        <p:spPr bwMode="auto">
          <a:xfrm>
            <a:off x="2717294" y="1491973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5" name="Text Box 12">
            <a:hlinkClick r:id="rId36"/>
          </p:cNvPr>
          <p:cNvSpPr txBox="1">
            <a:spLocks noChangeArrowheads="1"/>
          </p:cNvSpPr>
          <p:nvPr/>
        </p:nvSpPr>
        <p:spPr bwMode="auto">
          <a:xfrm>
            <a:off x="2734348" y="5961070"/>
            <a:ext cx="8391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6" name="Text Box 20">
            <a:hlinkClick r:id="rId37"/>
          </p:cNvPr>
          <p:cNvSpPr txBox="1">
            <a:spLocks noChangeArrowheads="1"/>
          </p:cNvSpPr>
          <p:nvPr/>
        </p:nvSpPr>
        <p:spPr bwMode="auto">
          <a:xfrm>
            <a:off x="2743201" y="5032145"/>
            <a:ext cx="830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57" name="Text Box 12">
            <a:hlinkClick r:id="rId31"/>
          </p:cNvPr>
          <p:cNvSpPr txBox="1">
            <a:spLocks noChangeArrowheads="1"/>
          </p:cNvSpPr>
          <p:nvPr/>
        </p:nvSpPr>
        <p:spPr bwMode="auto">
          <a:xfrm>
            <a:off x="2735769" y="4152209"/>
            <a:ext cx="90421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38"/>
          </p:cNvPr>
          <p:cNvSpPr txBox="1">
            <a:spLocks noChangeArrowheads="1"/>
          </p:cNvSpPr>
          <p:nvPr/>
        </p:nvSpPr>
        <p:spPr bwMode="auto">
          <a:xfrm>
            <a:off x="2734348" y="3712035"/>
            <a:ext cx="4941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9" name="Text Box 17">
            <a:hlinkClick r:id="rId39"/>
          </p:cNvPr>
          <p:cNvSpPr txBox="1">
            <a:spLocks noChangeArrowheads="1"/>
          </p:cNvSpPr>
          <p:nvPr/>
        </p:nvSpPr>
        <p:spPr bwMode="auto">
          <a:xfrm>
            <a:off x="2717294" y="2820148"/>
            <a:ext cx="659095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60" name="Text Box 12">
            <a:hlinkClick r:id="rId40"/>
          </p:cNvPr>
          <p:cNvSpPr txBox="1">
            <a:spLocks noChangeArrowheads="1"/>
          </p:cNvSpPr>
          <p:nvPr/>
        </p:nvSpPr>
        <p:spPr bwMode="auto">
          <a:xfrm>
            <a:off x="2730670" y="1024430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1" name="Text Box 20">
            <a:hlinkClick r:id="rId41"/>
          </p:cNvPr>
          <p:cNvSpPr txBox="1">
            <a:spLocks noChangeArrowheads="1"/>
          </p:cNvSpPr>
          <p:nvPr/>
        </p:nvSpPr>
        <p:spPr bwMode="auto">
          <a:xfrm>
            <a:off x="4187323" y="4554114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62" name="Text Box 12">
            <a:hlinkClick r:id="rId42"/>
          </p:cNvPr>
          <p:cNvSpPr txBox="1">
            <a:spLocks noChangeArrowheads="1"/>
          </p:cNvSpPr>
          <p:nvPr/>
        </p:nvSpPr>
        <p:spPr bwMode="auto">
          <a:xfrm>
            <a:off x="4206549" y="3702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3" name="Text Box 17">
            <a:hlinkClick r:id="rId43"/>
          </p:cNvPr>
          <p:cNvSpPr txBox="1">
            <a:spLocks noChangeArrowheads="1"/>
          </p:cNvSpPr>
          <p:nvPr/>
        </p:nvSpPr>
        <p:spPr bwMode="auto">
          <a:xfrm>
            <a:off x="4185786" y="1900274"/>
            <a:ext cx="634726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D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64" name="Text Box 12">
            <a:hlinkClick r:id="rId44"/>
          </p:cNvPr>
          <p:cNvSpPr txBox="1">
            <a:spLocks noChangeArrowheads="1"/>
          </p:cNvSpPr>
          <p:nvPr/>
        </p:nvSpPr>
        <p:spPr bwMode="auto">
          <a:xfrm>
            <a:off x="4188933" y="2366537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5" name="Text Box 12">
            <a:hlinkClick r:id="rId44"/>
          </p:cNvPr>
          <p:cNvSpPr txBox="1">
            <a:spLocks noChangeArrowheads="1"/>
          </p:cNvSpPr>
          <p:nvPr/>
        </p:nvSpPr>
        <p:spPr bwMode="auto">
          <a:xfrm>
            <a:off x="4188933" y="3236309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6" name="Text Box 12">
            <a:hlinkClick r:id="rId45"/>
          </p:cNvPr>
          <p:cNvSpPr txBox="1">
            <a:spLocks noChangeArrowheads="1"/>
          </p:cNvSpPr>
          <p:nvPr/>
        </p:nvSpPr>
        <p:spPr bwMode="auto">
          <a:xfrm>
            <a:off x="4162131" y="5473287"/>
            <a:ext cx="706405" cy="67710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7" name="Text Box 12">
            <a:hlinkClick r:id="rId46"/>
          </p:cNvPr>
          <p:cNvSpPr txBox="1">
            <a:spLocks noChangeArrowheads="1"/>
          </p:cNvSpPr>
          <p:nvPr/>
        </p:nvSpPr>
        <p:spPr bwMode="auto">
          <a:xfrm>
            <a:off x="4174792" y="544390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8" name="Text Box 12">
            <a:hlinkClick r:id="rId47"/>
          </p:cNvPr>
          <p:cNvSpPr txBox="1">
            <a:spLocks noChangeArrowheads="1"/>
          </p:cNvSpPr>
          <p:nvPr/>
        </p:nvSpPr>
        <p:spPr bwMode="auto">
          <a:xfrm>
            <a:off x="4167747" y="6433546"/>
            <a:ext cx="70351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9" name="Text Box 12">
            <a:hlinkClick r:id="rId48"/>
          </p:cNvPr>
          <p:cNvSpPr txBox="1">
            <a:spLocks noChangeArrowheads="1"/>
          </p:cNvSpPr>
          <p:nvPr/>
        </p:nvSpPr>
        <p:spPr bwMode="auto">
          <a:xfrm>
            <a:off x="4161416" y="1471118"/>
            <a:ext cx="56298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0" name="Text Box 12">
            <a:hlinkClick r:id="rId49"/>
          </p:cNvPr>
          <p:cNvSpPr txBox="1">
            <a:spLocks noChangeArrowheads="1"/>
          </p:cNvSpPr>
          <p:nvPr/>
        </p:nvSpPr>
        <p:spPr bwMode="auto">
          <a:xfrm>
            <a:off x="4178470" y="5940215"/>
            <a:ext cx="8391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1" name="Text Box 20">
            <a:hlinkClick r:id="rId50"/>
          </p:cNvPr>
          <p:cNvSpPr txBox="1">
            <a:spLocks noChangeArrowheads="1"/>
          </p:cNvSpPr>
          <p:nvPr/>
        </p:nvSpPr>
        <p:spPr bwMode="auto">
          <a:xfrm>
            <a:off x="4187323" y="5011290"/>
            <a:ext cx="830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72" name="Text Box 12">
            <a:hlinkClick r:id="rId44"/>
          </p:cNvPr>
          <p:cNvSpPr txBox="1">
            <a:spLocks noChangeArrowheads="1"/>
          </p:cNvSpPr>
          <p:nvPr/>
        </p:nvSpPr>
        <p:spPr bwMode="auto">
          <a:xfrm>
            <a:off x="4161415" y="4131354"/>
            <a:ext cx="86526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3" name="Text Box 12">
            <a:hlinkClick r:id="rId51"/>
          </p:cNvPr>
          <p:cNvSpPr txBox="1">
            <a:spLocks noChangeArrowheads="1"/>
          </p:cNvSpPr>
          <p:nvPr/>
        </p:nvSpPr>
        <p:spPr bwMode="auto">
          <a:xfrm>
            <a:off x="4178470" y="3691180"/>
            <a:ext cx="4941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4" name="Text Box 17">
            <a:hlinkClick r:id="rId52"/>
          </p:cNvPr>
          <p:cNvSpPr txBox="1">
            <a:spLocks noChangeArrowheads="1"/>
          </p:cNvSpPr>
          <p:nvPr/>
        </p:nvSpPr>
        <p:spPr bwMode="auto">
          <a:xfrm>
            <a:off x="4161416" y="2799293"/>
            <a:ext cx="659095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D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75" name="Text Box 12">
            <a:hlinkClick r:id="rId53"/>
          </p:cNvPr>
          <p:cNvSpPr txBox="1">
            <a:spLocks noChangeArrowheads="1"/>
          </p:cNvSpPr>
          <p:nvPr/>
        </p:nvSpPr>
        <p:spPr bwMode="auto">
          <a:xfrm>
            <a:off x="4174792" y="1003575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6" name="Text Box 20">
            <a:hlinkClick r:id="rId54"/>
          </p:cNvPr>
          <p:cNvSpPr txBox="1">
            <a:spLocks noChangeArrowheads="1"/>
          </p:cNvSpPr>
          <p:nvPr/>
        </p:nvSpPr>
        <p:spPr bwMode="auto">
          <a:xfrm>
            <a:off x="5257801" y="4549834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77" name="Text Box 12">
            <a:hlinkClick r:id="rId55"/>
          </p:cNvPr>
          <p:cNvSpPr txBox="1">
            <a:spLocks noChangeArrowheads="1"/>
          </p:cNvSpPr>
          <p:nvPr/>
        </p:nvSpPr>
        <p:spPr bwMode="auto">
          <a:xfrm>
            <a:off x="5257800" y="3702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78" name="Text Box 17">
            <a:hlinkClick r:id="rId56"/>
          </p:cNvPr>
          <p:cNvSpPr txBox="1">
            <a:spLocks noChangeArrowheads="1"/>
          </p:cNvSpPr>
          <p:nvPr/>
        </p:nvSpPr>
        <p:spPr bwMode="auto">
          <a:xfrm>
            <a:off x="5256264" y="1895994"/>
            <a:ext cx="634726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E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79" name="Text Box 12">
            <a:hlinkClick r:id="rId57"/>
          </p:cNvPr>
          <p:cNvSpPr txBox="1">
            <a:spLocks noChangeArrowheads="1"/>
          </p:cNvSpPr>
          <p:nvPr/>
        </p:nvSpPr>
        <p:spPr bwMode="auto">
          <a:xfrm>
            <a:off x="5259411" y="2362257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0" name="Text Box 12">
            <a:hlinkClick r:id="rId57"/>
          </p:cNvPr>
          <p:cNvSpPr txBox="1">
            <a:spLocks noChangeArrowheads="1"/>
          </p:cNvSpPr>
          <p:nvPr/>
        </p:nvSpPr>
        <p:spPr bwMode="auto">
          <a:xfrm>
            <a:off x="5259411" y="3232029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1" name="Text Box 12">
            <a:hlinkClick r:id="rId58"/>
          </p:cNvPr>
          <p:cNvSpPr txBox="1">
            <a:spLocks noChangeArrowheads="1"/>
          </p:cNvSpPr>
          <p:nvPr/>
        </p:nvSpPr>
        <p:spPr bwMode="auto">
          <a:xfrm>
            <a:off x="5232609" y="5469007"/>
            <a:ext cx="7064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2" name="Text Box 12">
            <a:hlinkClick r:id="rId59"/>
          </p:cNvPr>
          <p:cNvSpPr txBox="1">
            <a:spLocks noChangeArrowheads="1"/>
          </p:cNvSpPr>
          <p:nvPr/>
        </p:nvSpPr>
        <p:spPr bwMode="auto">
          <a:xfrm>
            <a:off x="5245270" y="540110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3" name="Text Box 12">
            <a:hlinkClick r:id="rId60"/>
          </p:cNvPr>
          <p:cNvSpPr txBox="1">
            <a:spLocks noChangeArrowheads="1"/>
          </p:cNvSpPr>
          <p:nvPr/>
        </p:nvSpPr>
        <p:spPr bwMode="auto">
          <a:xfrm>
            <a:off x="5238225" y="6429266"/>
            <a:ext cx="70351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4" name="Text Box 12">
            <a:hlinkClick r:id="rId61"/>
          </p:cNvPr>
          <p:cNvSpPr txBox="1">
            <a:spLocks noChangeArrowheads="1"/>
          </p:cNvSpPr>
          <p:nvPr/>
        </p:nvSpPr>
        <p:spPr bwMode="auto">
          <a:xfrm>
            <a:off x="5231894" y="1466838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5" name="Text Box 12">
            <a:hlinkClick r:id="rId62"/>
          </p:cNvPr>
          <p:cNvSpPr txBox="1">
            <a:spLocks noChangeArrowheads="1"/>
          </p:cNvSpPr>
          <p:nvPr/>
        </p:nvSpPr>
        <p:spPr bwMode="auto">
          <a:xfrm>
            <a:off x="5248948" y="5935935"/>
            <a:ext cx="8391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6" name="Text Box 20">
            <a:hlinkClick r:id="rId63"/>
          </p:cNvPr>
          <p:cNvSpPr txBox="1">
            <a:spLocks noChangeArrowheads="1"/>
          </p:cNvSpPr>
          <p:nvPr/>
        </p:nvSpPr>
        <p:spPr bwMode="auto">
          <a:xfrm>
            <a:off x="5257801" y="5007010"/>
            <a:ext cx="830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87" name="Text Box 12">
            <a:hlinkClick r:id="rId57"/>
          </p:cNvPr>
          <p:cNvSpPr txBox="1">
            <a:spLocks noChangeArrowheads="1"/>
          </p:cNvSpPr>
          <p:nvPr/>
        </p:nvSpPr>
        <p:spPr bwMode="auto">
          <a:xfrm>
            <a:off x="5250369" y="4127074"/>
            <a:ext cx="90421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8" name="Text Box 12">
            <a:hlinkClick r:id="rId64"/>
          </p:cNvPr>
          <p:cNvSpPr txBox="1">
            <a:spLocks noChangeArrowheads="1"/>
          </p:cNvSpPr>
          <p:nvPr/>
        </p:nvSpPr>
        <p:spPr bwMode="auto">
          <a:xfrm>
            <a:off x="5248948" y="3686900"/>
            <a:ext cx="4941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9" name="Text Box 17">
            <a:hlinkClick r:id="rId65"/>
          </p:cNvPr>
          <p:cNvSpPr txBox="1">
            <a:spLocks noChangeArrowheads="1"/>
          </p:cNvSpPr>
          <p:nvPr/>
        </p:nvSpPr>
        <p:spPr bwMode="auto">
          <a:xfrm>
            <a:off x="5231894" y="2795013"/>
            <a:ext cx="659095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E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90" name="Text Box 12">
            <a:hlinkClick r:id="rId66"/>
          </p:cNvPr>
          <p:cNvSpPr txBox="1">
            <a:spLocks noChangeArrowheads="1"/>
          </p:cNvSpPr>
          <p:nvPr/>
        </p:nvSpPr>
        <p:spPr bwMode="auto">
          <a:xfrm>
            <a:off x="5245270" y="999295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1" name="Text Box 20">
            <a:hlinkClick r:id="rId67"/>
          </p:cNvPr>
          <p:cNvSpPr txBox="1">
            <a:spLocks noChangeArrowheads="1"/>
          </p:cNvSpPr>
          <p:nvPr/>
        </p:nvSpPr>
        <p:spPr bwMode="auto">
          <a:xfrm>
            <a:off x="6701923" y="4528979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92" name="Text Box 12">
            <a:hlinkClick r:id="rId68"/>
          </p:cNvPr>
          <p:cNvSpPr txBox="1">
            <a:spLocks noChangeArrowheads="1"/>
          </p:cNvSpPr>
          <p:nvPr/>
        </p:nvSpPr>
        <p:spPr bwMode="auto">
          <a:xfrm>
            <a:off x="6721149" y="1189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93" name="Text Box 17">
            <a:hlinkClick r:id="rId69"/>
          </p:cNvPr>
          <p:cNvSpPr txBox="1">
            <a:spLocks noChangeArrowheads="1"/>
          </p:cNvSpPr>
          <p:nvPr/>
        </p:nvSpPr>
        <p:spPr bwMode="auto">
          <a:xfrm>
            <a:off x="6700386" y="1875139"/>
            <a:ext cx="634726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F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94" name="Text Box 12">
            <a:hlinkClick r:id="rId70"/>
          </p:cNvPr>
          <p:cNvSpPr txBox="1">
            <a:spLocks noChangeArrowheads="1"/>
          </p:cNvSpPr>
          <p:nvPr/>
        </p:nvSpPr>
        <p:spPr bwMode="auto">
          <a:xfrm>
            <a:off x="6703533" y="2341402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5" name="Text Box 12">
            <a:hlinkClick r:id="rId70"/>
          </p:cNvPr>
          <p:cNvSpPr txBox="1">
            <a:spLocks noChangeArrowheads="1"/>
          </p:cNvSpPr>
          <p:nvPr/>
        </p:nvSpPr>
        <p:spPr bwMode="auto">
          <a:xfrm>
            <a:off x="6703533" y="3211174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6" name="Text Box 12">
            <a:hlinkClick r:id="rId71"/>
          </p:cNvPr>
          <p:cNvSpPr txBox="1">
            <a:spLocks noChangeArrowheads="1"/>
          </p:cNvSpPr>
          <p:nvPr/>
        </p:nvSpPr>
        <p:spPr bwMode="auto">
          <a:xfrm>
            <a:off x="6676731" y="5448152"/>
            <a:ext cx="7064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7" name="Text Box 12">
            <a:hlinkClick r:id="rId72"/>
          </p:cNvPr>
          <p:cNvSpPr txBox="1">
            <a:spLocks noChangeArrowheads="1"/>
          </p:cNvSpPr>
          <p:nvPr/>
        </p:nvSpPr>
        <p:spPr bwMode="auto">
          <a:xfrm>
            <a:off x="6689392" y="519255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8" name="Text Box 12">
            <a:hlinkClick r:id="rId73"/>
          </p:cNvPr>
          <p:cNvSpPr txBox="1">
            <a:spLocks noChangeArrowheads="1"/>
          </p:cNvSpPr>
          <p:nvPr/>
        </p:nvSpPr>
        <p:spPr bwMode="auto">
          <a:xfrm>
            <a:off x="6682347" y="6408411"/>
            <a:ext cx="70351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9" name="Text Box 12">
            <a:hlinkClick r:id="rId74"/>
          </p:cNvPr>
          <p:cNvSpPr txBox="1">
            <a:spLocks noChangeArrowheads="1"/>
          </p:cNvSpPr>
          <p:nvPr/>
        </p:nvSpPr>
        <p:spPr bwMode="auto">
          <a:xfrm>
            <a:off x="6676016" y="1445983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0" name="Text Box 12">
            <a:hlinkClick r:id="rId75"/>
          </p:cNvPr>
          <p:cNvSpPr txBox="1">
            <a:spLocks noChangeArrowheads="1"/>
          </p:cNvSpPr>
          <p:nvPr/>
        </p:nvSpPr>
        <p:spPr bwMode="auto">
          <a:xfrm>
            <a:off x="6693070" y="5915080"/>
            <a:ext cx="8391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1" name="Text Box 20">
            <a:hlinkClick r:id="rId76"/>
          </p:cNvPr>
          <p:cNvSpPr txBox="1">
            <a:spLocks noChangeArrowheads="1"/>
          </p:cNvSpPr>
          <p:nvPr/>
        </p:nvSpPr>
        <p:spPr bwMode="auto">
          <a:xfrm>
            <a:off x="6701923" y="4986155"/>
            <a:ext cx="830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02" name="Text Box 12">
            <a:hlinkClick r:id="rId70"/>
          </p:cNvPr>
          <p:cNvSpPr txBox="1">
            <a:spLocks noChangeArrowheads="1"/>
          </p:cNvSpPr>
          <p:nvPr/>
        </p:nvSpPr>
        <p:spPr bwMode="auto">
          <a:xfrm>
            <a:off x="6694492" y="4106219"/>
            <a:ext cx="8376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3" name="Text Box 12">
            <a:hlinkClick r:id="rId77"/>
          </p:cNvPr>
          <p:cNvSpPr txBox="1">
            <a:spLocks noChangeArrowheads="1"/>
          </p:cNvSpPr>
          <p:nvPr/>
        </p:nvSpPr>
        <p:spPr bwMode="auto">
          <a:xfrm>
            <a:off x="6693070" y="3666045"/>
            <a:ext cx="4941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4" name="Text Box 17">
            <a:hlinkClick r:id="rId78"/>
          </p:cNvPr>
          <p:cNvSpPr txBox="1">
            <a:spLocks noChangeArrowheads="1"/>
          </p:cNvSpPr>
          <p:nvPr/>
        </p:nvSpPr>
        <p:spPr bwMode="auto">
          <a:xfrm>
            <a:off x="6676016" y="2774158"/>
            <a:ext cx="659095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F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05" name="Text Box 12">
            <a:hlinkClick r:id="rId79"/>
          </p:cNvPr>
          <p:cNvSpPr txBox="1">
            <a:spLocks noChangeArrowheads="1"/>
          </p:cNvSpPr>
          <p:nvPr/>
        </p:nvSpPr>
        <p:spPr bwMode="auto">
          <a:xfrm>
            <a:off x="6689392" y="978440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6" name="Text Box 20">
            <a:hlinkClick r:id="rId80"/>
          </p:cNvPr>
          <p:cNvSpPr txBox="1">
            <a:spLocks noChangeArrowheads="1"/>
          </p:cNvSpPr>
          <p:nvPr/>
        </p:nvSpPr>
        <p:spPr bwMode="auto">
          <a:xfrm>
            <a:off x="7988471" y="4549834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07" name="Text Box 12">
            <a:hlinkClick r:id="rId81"/>
          </p:cNvPr>
          <p:cNvSpPr txBox="1">
            <a:spLocks noChangeArrowheads="1"/>
          </p:cNvSpPr>
          <p:nvPr/>
        </p:nvSpPr>
        <p:spPr bwMode="auto">
          <a:xfrm>
            <a:off x="7988470" y="3702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08" name="Text Box 17">
            <a:hlinkClick r:id="rId82"/>
          </p:cNvPr>
          <p:cNvSpPr txBox="1">
            <a:spLocks noChangeArrowheads="1"/>
          </p:cNvSpPr>
          <p:nvPr/>
        </p:nvSpPr>
        <p:spPr bwMode="auto">
          <a:xfrm>
            <a:off x="7986934" y="1895994"/>
            <a:ext cx="634726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G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09" name="Text Box 12">
            <a:hlinkClick r:id="rId83"/>
          </p:cNvPr>
          <p:cNvSpPr txBox="1">
            <a:spLocks noChangeArrowheads="1"/>
          </p:cNvSpPr>
          <p:nvPr/>
        </p:nvSpPr>
        <p:spPr bwMode="auto">
          <a:xfrm>
            <a:off x="7990081" y="2362257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0" name="Text Box 12">
            <a:hlinkClick r:id="rId83"/>
          </p:cNvPr>
          <p:cNvSpPr txBox="1">
            <a:spLocks noChangeArrowheads="1"/>
          </p:cNvSpPr>
          <p:nvPr/>
        </p:nvSpPr>
        <p:spPr bwMode="auto">
          <a:xfrm>
            <a:off x="7990081" y="3232029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1" name="Text Box 12">
            <a:hlinkClick r:id="rId84"/>
          </p:cNvPr>
          <p:cNvSpPr txBox="1">
            <a:spLocks noChangeArrowheads="1"/>
          </p:cNvSpPr>
          <p:nvPr/>
        </p:nvSpPr>
        <p:spPr bwMode="auto">
          <a:xfrm>
            <a:off x="7963279" y="5469007"/>
            <a:ext cx="7628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2" name="Text Box 12">
            <a:hlinkClick r:id="rId85"/>
          </p:cNvPr>
          <p:cNvSpPr txBox="1">
            <a:spLocks noChangeArrowheads="1"/>
          </p:cNvSpPr>
          <p:nvPr/>
        </p:nvSpPr>
        <p:spPr bwMode="auto">
          <a:xfrm>
            <a:off x="7975940" y="540110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3" name="Text Box 12">
            <a:hlinkClick r:id="rId86"/>
          </p:cNvPr>
          <p:cNvSpPr txBox="1">
            <a:spLocks noChangeArrowheads="1"/>
          </p:cNvSpPr>
          <p:nvPr/>
        </p:nvSpPr>
        <p:spPr bwMode="auto">
          <a:xfrm>
            <a:off x="7968895" y="6429266"/>
            <a:ext cx="70351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4" name="Text Box 12">
            <a:hlinkClick r:id="rId87"/>
          </p:cNvPr>
          <p:cNvSpPr txBox="1">
            <a:spLocks noChangeArrowheads="1"/>
          </p:cNvSpPr>
          <p:nvPr/>
        </p:nvSpPr>
        <p:spPr bwMode="auto">
          <a:xfrm>
            <a:off x="7962564" y="1466838"/>
            <a:ext cx="56518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5" name="Text Box 12">
            <a:hlinkClick r:id="rId88"/>
          </p:cNvPr>
          <p:cNvSpPr txBox="1">
            <a:spLocks noChangeArrowheads="1"/>
          </p:cNvSpPr>
          <p:nvPr/>
        </p:nvSpPr>
        <p:spPr bwMode="auto">
          <a:xfrm>
            <a:off x="7979618" y="5935935"/>
            <a:ext cx="8391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6" name="Text Box 20">
            <a:hlinkClick r:id="rId89"/>
          </p:cNvPr>
          <p:cNvSpPr txBox="1">
            <a:spLocks noChangeArrowheads="1"/>
          </p:cNvSpPr>
          <p:nvPr/>
        </p:nvSpPr>
        <p:spPr bwMode="auto">
          <a:xfrm>
            <a:off x="7988471" y="5007010"/>
            <a:ext cx="830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17" name="Text Box 12">
            <a:hlinkClick r:id="rId83"/>
          </p:cNvPr>
          <p:cNvSpPr txBox="1">
            <a:spLocks noChangeArrowheads="1"/>
          </p:cNvSpPr>
          <p:nvPr/>
        </p:nvSpPr>
        <p:spPr bwMode="auto">
          <a:xfrm>
            <a:off x="7981039" y="4127074"/>
            <a:ext cx="90421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8" name="Text Box 12">
            <a:hlinkClick r:id="rId90"/>
          </p:cNvPr>
          <p:cNvSpPr txBox="1">
            <a:spLocks noChangeArrowheads="1"/>
          </p:cNvSpPr>
          <p:nvPr/>
        </p:nvSpPr>
        <p:spPr bwMode="auto">
          <a:xfrm>
            <a:off x="7979618" y="3686900"/>
            <a:ext cx="4941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9" name="Text Box 17">
            <a:hlinkClick r:id="rId91"/>
          </p:cNvPr>
          <p:cNvSpPr txBox="1">
            <a:spLocks noChangeArrowheads="1"/>
          </p:cNvSpPr>
          <p:nvPr/>
        </p:nvSpPr>
        <p:spPr bwMode="auto">
          <a:xfrm>
            <a:off x="7962564" y="2795013"/>
            <a:ext cx="659095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G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20" name="Text Box 12">
            <a:hlinkClick r:id="rId92"/>
          </p:cNvPr>
          <p:cNvSpPr txBox="1">
            <a:spLocks noChangeArrowheads="1"/>
          </p:cNvSpPr>
          <p:nvPr/>
        </p:nvSpPr>
        <p:spPr bwMode="auto">
          <a:xfrm>
            <a:off x="7975940" y="999295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55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7E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Chorus 3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-16867" y="228677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7" name="Text Box 2"/>
          <p:cNvSpPr txBox="1">
            <a:spLocks noChangeArrowheads="1"/>
          </p:cNvSpPr>
          <p:nvPr/>
        </p:nvSpPr>
        <p:spPr bwMode="auto">
          <a:xfrm>
            <a:off x="9524" y="1298258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8" name="Text Box 2"/>
          <p:cNvSpPr txBox="1">
            <a:spLocks noChangeArrowheads="1"/>
          </p:cNvSpPr>
          <p:nvPr/>
        </p:nvSpPr>
        <p:spPr bwMode="auto">
          <a:xfrm>
            <a:off x="-27090" y="5103253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3" name="Text Box 2"/>
          <p:cNvSpPr txBox="1">
            <a:spLocks noChangeArrowheads="1"/>
          </p:cNvSpPr>
          <p:nvPr/>
        </p:nvSpPr>
        <p:spPr bwMode="auto">
          <a:xfrm>
            <a:off x="-16867" y="3268118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xx 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-697" y="611396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5" name="Text Box 2"/>
          <p:cNvSpPr txBox="1">
            <a:spLocks noChangeArrowheads="1"/>
          </p:cNvSpPr>
          <p:nvPr/>
        </p:nvSpPr>
        <p:spPr bwMode="auto">
          <a:xfrm>
            <a:off x="-26393" y="4208182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5629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Vamp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6867" y="228677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9524" y="1298258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-27090" y="5103253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-16867" y="3268118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 </a:t>
            </a: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-697" y="611396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-26393" y="4208182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</a:p>
        </p:txBody>
      </p:sp>
    </p:spTree>
    <p:extLst>
      <p:ext uri="{BB962C8B-B14F-4D97-AF65-F5344CB8AC3E}">
        <p14:creationId xmlns:p14="http://schemas.microsoft.com/office/powerpoint/2010/main" val="258768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Close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-16867" y="228677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9524" y="1298258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-27090" y="5103253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6867" y="3268118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xx 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-697" y="611396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-26393" y="4208182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4176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Box 2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530" y="4574969"/>
            <a:ext cx="8123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bsus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3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529" y="62161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0993" y="1921129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Ab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3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4141" y="2387392"/>
            <a:ext cx="69571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4141" y="3243936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-12662" y="5494142"/>
            <a:ext cx="879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0" y="565245"/>
            <a:ext cx="9824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-7045" y="6454401"/>
            <a:ext cx="8319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-13376" y="1491973"/>
            <a:ext cx="66027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677" y="5961070"/>
            <a:ext cx="93319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20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12530" y="5032145"/>
            <a:ext cx="92434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bsus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6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5099" y="4152209"/>
            <a:ext cx="104756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3678" y="3698807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7">
            <a:hlinkClick r:id="rId14"/>
          </p:cNvPr>
          <p:cNvSpPr txBox="1">
            <a:spLocks noChangeArrowheads="1"/>
          </p:cNvSpPr>
          <p:nvPr/>
        </p:nvSpPr>
        <p:spPr bwMode="auto">
          <a:xfrm>
            <a:off x="-13376" y="2820148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9" name="Text Box 12">
            <a:hlinkClick r:id="rId15"/>
          </p:cNvPr>
          <p:cNvSpPr txBox="1">
            <a:spLocks noChangeArrowheads="1"/>
          </p:cNvSpPr>
          <p:nvPr/>
        </p:nvSpPr>
        <p:spPr bwMode="auto">
          <a:xfrm>
            <a:off x="0" y="1024430"/>
            <a:ext cx="9824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20">
            <a:hlinkClick r:id="rId16"/>
          </p:cNvPr>
          <p:cNvSpPr txBox="1">
            <a:spLocks noChangeArrowheads="1"/>
          </p:cNvSpPr>
          <p:nvPr/>
        </p:nvSpPr>
        <p:spPr bwMode="auto">
          <a:xfrm>
            <a:off x="1456652" y="4554114"/>
            <a:ext cx="8123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21" name="Text Box 12">
            <a:hlinkClick r:id="rId17"/>
          </p:cNvPr>
          <p:cNvSpPr txBox="1">
            <a:spLocks noChangeArrowheads="1"/>
          </p:cNvSpPr>
          <p:nvPr/>
        </p:nvSpPr>
        <p:spPr bwMode="auto">
          <a:xfrm>
            <a:off x="1475878" y="37026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7">
            <a:hlinkClick r:id="rId18"/>
          </p:cNvPr>
          <p:cNvSpPr txBox="1">
            <a:spLocks noChangeArrowheads="1"/>
          </p:cNvSpPr>
          <p:nvPr/>
        </p:nvSpPr>
        <p:spPr bwMode="auto">
          <a:xfrm>
            <a:off x="1455115" y="1900274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23" name="Text Box 12">
            <a:hlinkClick r:id="rId19"/>
          </p:cNvPr>
          <p:cNvSpPr txBox="1">
            <a:spLocks noChangeArrowheads="1"/>
          </p:cNvSpPr>
          <p:nvPr/>
        </p:nvSpPr>
        <p:spPr bwMode="auto">
          <a:xfrm>
            <a:off x="1458263" y="2366537"/>
            <a:ext cx="59812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25" name="Text Box 12">
            <a:hlinkClick r:id="rId19"/>
          </p:cNvPr>
          <p:cNvSpPr txBox="1">
            <a:spLocks noChangeArrowheads="1"/>
          </p:cNvSpPr>
          <p:nvPr/>
        </p:nvSpPr>
        <p:spPr bwMode="auto">
          <a:xfrm>
            <a:off x="1458263" y="3223081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20"/>
          </p:cNvPr>
          <p:cNvSpPr txBox="1">
            <a:spLocks noChangeArrowheads="1"/>
          </p:cNvSpPr>
          <p:nvPr/>
        </p:nvSpPr>
        <p:spPr bwMode="auto">
          <a:xfrm>
            <a:off x="1431460" y="5473287"/>
            <a:ext cx="87924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Bbdim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21"/>
          </p:cNvPr>
          <p:cNvSpPr txBox="1">
            <a:spLocks noChangeArrowheads="1"/>
          </p:cNvSpPr>
          <p:nvPr/>
        </p:nvSpPr>
        <p:spPr bwMode="auto">
          <a:xfrm>
            <a:off x="1444122" y="544390"/>
            <a:ext cx="9307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22"/>
          </p:cNvPr>
          <p:cNvSpPr txBox="1">
            <a:spLocks noChangeArrowheads="1"/>
          </p:cNvSpPr>
          <p:nvPr/>
        </p:nvSpPr>
        <p:spPr bwMode="auto">
          <a:xfrm>
            <a:off x="1437077" y="6433546"/>
            <a:ext cx="8319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23"/>
          </p:cNvPr>
          <p:cNvSpPr txBox="1">
            <a:spLocks noChangeArrowheads="1"/>
          </p:cNvSpPr>
          <p:nvPr/>
        </p:nvSpPr>
        <p:spPr bwMode="auto">
          <a:xfrm>
            <a:off x="1430746" y="1471118"/>
            <a:ext cx="66027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24"/>
          </p:cNvPr>
          <p:cNvSpPr txBox="1">
            <a:spLocks noChangeArrowheads="1"/>
          </p:cNvSpPr>
          <p:nvPr/>
        </p:nvSpPr>
        <p:spPr bwMode="auto">
          <a:xfrm>
            <a:off x="1447799" y="5940215"/>
            <a:ext cx="93319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20">
            <a:hlinkClick r:id="rId25"/>
          </p:cNvPr>
          <p:cNvSpPr txBox="1">
            <a:spLocks noChangeArrowheads="1"/>
          </p:cNvSpPr>
          <p:nvPr/>
        </p:nvSpPr>
        <p:spPr bwMode="auto">
          <a:xfrm>
            <a:off x="1456652" y="5011290"/>
            <a:ext cx="92434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33" name="Text Box 12">
            <a:hlinkClick r:id="rId19"/>
          </p:cNvPr>
          <p:cNvSpPr txBox="1">
            <a:spLocks noChangeArrowheads="1"/>
          </p:cNvSpPr>
          <p:nvPr/>
        </p:nvSpPr>
        <p:spPr bwMode="auto">
          <a:xfrm>
            <a:off x="1449221" y="4131354"/>
            <a:ext cx="97047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26"/>
          </p:cNvPr>
          <p:cNvSpPr txBox="1">
            <a:spLocks noChangeArrowheads="1"/>
          </p:cNvSpPr>
          <p:nvPr/>
        </p:nvSpPr>
        <p:spPr bwMode="auto">
          <a:xfrm>
            <a:off x="1447800" y="3677952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7">
            <a:hlinkClick r:id="rId27"/>
          </p:cNvPr>
          <p:cNvSpPr txBox="1">
            <a:spLocks noChangeArrowheads="1"/>
          </p:cNvSpPr>
          <p:nvPr/>
        </p:nvSpPr>
        <p:spPr bwMode="auto">
          <a:xfrm>
            <a:off x="1430746" y="2799293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36" name="Text Box 12">
            <a:hlinkClick r:id="rId28"/>
          </p:cNvPr>
          <p:cNvSpPr txBox="1">
            <a:spLocks noChangeArrowheads="1"/>
          </p:cNvSpPr>
          <p:nvPr/>
        </p:nvSpPr>
        <p:spPr bwMode="auto">
          <a:xfrm>
            <a:off x="1444122" y="1003575"/>
            <a:ext cx="9307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40" name="Text Box 20">
            <a:hlinkClick r:id="rId29"/>
          </p:cNvPr>
          <p:cNvSpPr txBox="1">
            <a:spLocks noChangeArrowheads="1"/>
          </p:cNvSpPr>
          <p:nvPr/>
        </p:nvSpPr>
        <p:spPr bwMode="auto">
          <a:xfrm>
            <a:off x="2743200" y="4574969"/>
            <a:ext cx="8123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41" name="Text Box 12">
            <a:hlinkClick r:id="rId30"/>
          </p:cNvPr>
          <p:cNvSpPr txBox="1">
            <a:spLocks noChangeArrowheads="1"/>
          </p:cNvSpPr>
          <p:nvPr/>
        </p:nvSpPr>
        <p:spPr bwMode="auto">
          <a:xfrm>
            <a:off x="2743199" y="62161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7">
            <a:hlinkClick r:id="rId31"/>
          </p:cNvPr>
          <p:cNvSpPr txBox="1">
            <a:spLocks noChangeArrowheads="1"/>
          </p:cNvSpPr>
          <p:nvPr/>
        </p:nvSpPr>
        <p:spPr bwMode="auto">
          <a:xfrm>
            <a:off x="2741663" y="1921129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47" name="Text Box 12">
            <a:hlinkClick r:id="rId32"/>
          </p:cNvPr>
          <p:cNvSpPr txBox="1">
            <a:spLocks noChangeArrowheads="1"/>
          </p:cNvSpPr>
          <p:nvPr/>
        </p:nvSpPr>
        <p:spPr bwMode="auto">
          <a:xfrm>
            <a:off x="2744811" y="2387392"/>
            <a:ext cx="69571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48" name="Text Box 12">
            <a:hlinkClick r:id="rId32"/>
          </p:cNvPr>
          <p:cNvSpPr txBox="1">
            <a:spLocks noChangeArrowheads="1"/>
          </p:cNvSpPr>
          <p:nvPr/>
        </p:nvSpPr>
        <p:spPr bwMode="auto">
          <a:xfrm>
            <a:off x="2744811" y="3243936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49" name="Text Box 12">
            <a:hlinkClick r:id="rId33"/>
          </p:cNvPr>
          <p:cNvSpPr txBox="1">
            <a:spLocks noChangeArrowheads="1"/>
          </p:cNvSpPr>
          <p:nvPr/>
        </p:nvSpPr>
        <p:spPr bwMode="auto">
          <a:xfrm>
            <a:off x="2718008" y="5494142"/>
            <a:ext cx="879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34"/>
          </p:cNvPr>
          <p:cNvSpPr txBox="1">
            <a:spLocks noChangeArrowheads="1"/>
          </p:cNvSpPr>
          <p:nvPr/>
        </p:nvSpPr>
        <p:spPr bwMode="auto">
          <a:xfrm>
            <a:off x="2730670" y="565245"/>
            <a:ext cx="9307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51" name="Text Box 12">
            <a:hlinkClick r:id="rId35"/>
          </p:cNvPr>
          <p:cNvSpPr txBox="1">
            <a:spLocks noChangeArrowheads="1"/>
          </p:cNvSpPr>
          <p:nvPr/>
        </p:nvSpPr>
        <p:spPr bwMode="auto">
          <a:xfrm>
            <a:off x="2723625" y="6454401"/>
            <a:ext cx="8319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36"/>
          </p:cNvPr>
          <p:cNvSpPr txBox="1">
            <a:spLocks noChangeArrowheads="1"/>
          </p:cNvSpPr>
          <p:nvPr/>
        </p:nvSpPr>
        <p:spPr bwMode="auto">
          <a:xfrm>
            <a:off x="2717294" y="1491973"/>
            <a:ext cx="66027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5" name="Text Box 12">
            <a:hlinkClick r:id="rId37"/>
          </p:cNvPr>
          <p:cNvSpPr txBox="1">
            <a:spLocks noChangeArrowheads="1"/>
          </p:cNvSpPr>
          <p:nvPr/>
        </p:nvSpPr>
        <p:spPr bwMode="auto">
          <a:xfrm>
            <a:off x="2734347" y="5961070"/>
            <a:ext cx="93319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56" name="Text Box 20">
            <a:hlinkClick r:id="rId38"/>
          </p:cNvPr>
          <p:cNvSpPr txBox="1">
            <a:spLocks noChangeArrowheads="1"/>
          </p:cNvSpPr>
          <p:nvPr/>
        </p:nvSpPr>
        <p:spPr bwMode="auto">
          <a:xfrm>
            <a:off x="2743200" y="5032145"/>
            <a:ext cx="92434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57" name="Text Box 12">
            <a:hlinkClick r:id="rId32"/>
          </p:cNvPr>
          <p:cNvSpPr txBox="1">
            <a:spLocks noChangeArrowheads="1"/>
          </p:cNvSpPr>
          <p:nvPr/>
        </p:nvSpPr>
        <p:spPr bwMode="auto">
          <a:xfrm>
            <a:off x="2735769" y="4152209"/>
            <a:ext cx="104756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39"/>
          </p:cNvPr>
          <p:cNvSpPr txBox="1">
            <a:spLocks noChangeArrowheads="1"/>
          </p:cNvSpPr>
          <p:nvPr/>
        </p:nvSpPr>
        <p:spPr bwMode="auto">
          <a:xfrm>
            <a:off x="2734348" y="3698807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59" name="Text Box 17">
            <a:hlinkClick r:id="rId40"/>
          </p:cNvPr>
          <p:cNvSpPr txBox="1">
            <a:spLocks noChangeArrowheads="1"/>
          </p:cNvSpPr>
          <p:nvPr/>
        </p:nvSpPr>
        <p:spPr bwMode="auto">
          <a:xfrm>
            <a:off x="2717294" y="2820148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60" name="Text Box 12">
            <a:hlinkClick r:id="rId41"/>
          </p:cNvPr>
          <p:cNvSpPr txBox="1">
            <a:spLocks noChangeArrowheads="1"/>
          </p:cNvSpPr>
          <p:nvPr/>
        </p:nvSpPr>
        <p:spPr bwMode="auto">
          <a:xfrm>
            <a:off x="2730670" y="1024430"/>
            <a:ext cx="9307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61" name="Text Box 20">
            <a:hlinkClick r:id="rId42"/>
          </p:cNvPr>
          <p:cNvSpPr txBox="1">
            <a:spLocks noChangeArrowheads="1"/>
          </p:cNvSpPr>
          <p:nvPr/>
        </p:nvSpPr>
        <p:spPr bwMode="auto">
          <a:xfrm>
            <a:off x="4187322" y="4554114"/>
            <a:ext cx="8123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62" name="Text Box 12">
            <a:hlinkClick r:id="rId43"/>
          </p:cNvPr>
          <p:cNvSpPr txBox="1">
            <a:spLocks noChangeArrowheads="1"/>
          </p:cNvSpPr>
          <p:nvPr/>
        </p:nvSpPr>
        <p:spPr bwMode="auto">
          <a:xfrm>
            <a:off x="4206548" y="37026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3" name="Text Box 17">
            <a:hlinkClick r:id="rId44"/>
          </p:cNvPr>
          <p:cNvSpPr txBox="1">
            <a:spLocks noChangeArrowheads="1"/>
          </p:cNvSpPr>
          <p:nvPr/>
        </p:nvSpPr>
        <p:spPr bwMode="auto">
          <a:xfrm>
            <a:off x="4185785" y="1900274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D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64" name="Text Box 12">
            <a:hlinkClick r:id="rId45"/>
          </p:cNvPr>
          <p:cNvSpPr txBox="1">
            <a:spLocks noChangeArrowheads="1"/>
          </p:cNvSpPr>
          <p:nvPr/>
        </p:nvSpPr>
        <p:spPr bwMode="auto">
          <a:xfrm>
            <a:off x="4188933" y="2366537"/>
            <a:ext cx="69571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65" name="Text Box 12">
            <a:hlinkClick r:id="rId45"/>
          </p:cNvPr>
          <p:cNvSpPr txBox="1">
            <a:spLocks noChangeArrowheads="1"/>
          </p:cNvSpPr>
          <p:nvPr/>
        </p:nvSpPr>
        <p:spPr bwMode="auto">
          <a:xfrm>
            <a:off x="4188933" y="3223081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66" name="Text Box 12">
            <a:hlinkClick r:id="rId46"/>
          </p:cNvPr>
          <p:cNvSpPr txBox="1">
            <a:spLocks noChangeArrowheads="1"/>
          </p:cNvSpPr>
          <p:nvPr/>
        </p:nvSpPr>
        <p:spPr bwMode="auto">
          <a:xfrm>
            <a:off x="4162130" y="5473287"/>
            <a:ext cx="879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7" name="Text Box 12">
            <a:hlinkClick r:id="rId47"/>
          </p:cNvPr>
          <p:cNvSpPr txBox="1">
            <a:spLocks noChangeArrowheads="1"/>
          </p:cNvSpPr>
          <p:nvPr/>
        </p:nvSpPr>
        <p:spPr bwMode="auto">
          <a:xfrm>
            <a:off x="4174792" y="544390"/>
            <a:ext cx="9824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68" name="Text Box 12">
            <a:hlinkClick r:id="rId48"/>
          </p:cNvPr>
          <p:cNvSpPr txBox="1">
            <a:spLocks noChangeArrowheads="1"/>
          </p:cNvSpPr>
          <p:nvPr/>
        </p:nvSpPr>
        <p:spPr bwMode="auto">
          <a:xfrm>
            <a:off x="4167747" y="6433546"/>
            <a:ext cx="8319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9" name="Text Box 12">
            <a:hlinkClick r:id="rId49"/>
          </p:cNvPr>
          <p:cNvSpPr txBox="1">
            <a:spLocks noChangeArrowheads="1"/>
          </p:cNvSpPr>
          <p:nvPr/>
        </p:nvSpPr>
        <p:spPr bwMode="auto">
          <a:xfrm>
            <a:off x="4161416" y="1471118"/>
            <a:ext cx="66027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0" name="Text Box 12">
            <a:hlinkClick r:id="rId50"/>
          </p:cNvPr>
          <p:cNvSpPr txBox="1">
            <a:spLocks noChangeArrowheads="1"/>
          </p:cNvSpPr>
          <p:nvPr/>
        </p:nvSpPr>
        <p:spPr bwMode="auto">
          <a:xfrm>
            <a:off x="4178469" y="5940215"/>
            <a:ext cx="93319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71" name="Text Box 20">
            <a:hlinkClick r:id="rId51"/>
          </p:cNvPr>
          <p:cNvSpPr txBox="1">
            <a:spLocks noChangeArrowheads="1"/>
          </p:cNvSpPr>
          <p:nvPr/>
        </p:nvSpPr>
        <p:spPr bwMode="auto">
          <a:xfrm>
            <a:off x="4187322" y="5011290"/>
            <a:ext cx="92434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72" name="Text Box 12">
            <a:hlinkClick r:id="rId45"/>
          </p:cNvPr>
          <p:cNvSpPr txBox="1">
            <a:spLocks noChangeArrowheads="1"/>
          </p:cNvSpPr>
          <p:nvPr/>
        </p:nvSpPr>
        <p:spPr bwMode="auto">
          <a:xfrm>
            <a:off x="4161417" y="4131354"/>
            <a:ext cx="9901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3" name="Text Box 12">
            <a:hlinkClick r:id="rId52"/>
          </p:cNvPr>
          <p:cNvSpPr txBox="1">
            <a:spLocks noChangeArrowheads="1"/>
          </p:cNvSpPr>
          <p:nvPr/>
        </p:nvSpPr>
        <p:spPr bwMode="auto">
          <a:xfrm>
            <a:off x="4178470" y="3677952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74" name="Text Box 17">
            <a:hlinkClick r:id="rId53"/>
          </p:cNvPr>
          <p:cNvSpPr txBox="1">
            <a:spLocks noChangeArrowheads="1"/>
          </p:cNvSpPr>
          <p:nvPr/>
        </p:nvSpPr>
        <p:spPr bwMode="auto">
          <a:xfrm>
            <a:off x="4161416" y="2799293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D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75" name="Text Box 12">
            <a:hlinkClick r:id="rId54"/>
          </p:cNvPr>
          <p:cNvSpPr txBox="1">
            <a:spLocks noChangeArrowheads="1"/>
          </p:cNvSpPr>
          <p:nvPr/>
        </p:nvSpPr>
        <p:spPr bwMode="auto">
          <a:xfrm>
            <a:off x="4174792" y="1003575"/>
            <a:ext cx="9824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6" name="Text Box 20">
            <a:hlinkClick r:id="rId55"/>
          </p:cNvPr>
          <p:cNvSpPr txBox="1">
            <a:spLocks noChangeArrowheads="1"/>
          </p:cNvSpPr>
          <p:nvPr/>
        </p:nvSpPr>
        <p:spPr bwMode="auto">
          <a:xfrm>
            <a:off x="5257800" y="4549834"/>
            <a:ext cx="8123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77" name="Text Box 12">
            <a:hlinkClick r:id="rId56"/>
          </p:cNvPr>
          <p:cNvSpPr txBox="1">
            <a:spLocks noChangeArrowheads="1"/>
          </p:cNvSpPr>
          <p:nvPr/>
        </p:nvSpPr>
        <p:spPr bwMode="auto">
          <a:xfrm>
            <a:off x="5257799" y="37026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8" name="Text Box 17">
            <a:hlinkClick r:id="rId57"/>
          </p:cNvPr>
          <p:cNvSpPr txBox="1">
            <a:spLocks noChangeArrowheads="1"/>
          </p:cNvSpPr>
          <p:nvPr/>
        </p:nvSpPr>
        <p:spPr bwMode="auto">
          <a:xfrm>
            <a:off x="5256263" y="1895994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E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79" name="Text Box 12">
            <a:hlinkClick r:id="rId58"/>
          </p:cNvPr>
          <p:cNvSpPr txBox="1">
            <a:spLocks noChangeArrowheads="1"/>
          </p:cNvSpPr>
          <p:nvPr/>
        </p:nvSpPr>
        <p:spPr bwMode="auto">
          <a:xfrm>
            <a:off x="5259411" y="2362257"/>
            <a:ext cx="69571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80" name="Text Box 12">
            <a:hlinkClick r:id="rId58"/>
          </p:cNvPr>
          <p:cNvSpPr txBox="1">
            <a:spLocks noChangeArrowheads="1"/>
          </p:cNvSpPr>
          <p:nvPr/>
        </p:nvSpPr>
        <p:spPr bwMode="auto">
          <a:xfrm>
            <a:off x="5259411" y="3218801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81" name="Text Box 12">
            <a:hlinkClick r:id="rId59"/>
          </p:cNvPr>
          <p:cNvSpPr txBox="1">
            <a:spLocks noChangeArrowheads="1"/>
          </p:cNvSpPr>
          <p:nvPr/>
        </p:nvSpPr>
        <p:spPr bwMode="auto">
          <a:xfrm>
            <a:off x="5232608" y="5469007"/>
            <a:ext cx="879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2" name="Text Box 12">
            <a:hlinkClick r:id="rId60"/>
          </p:cNvPr>
          <p:cNvSpPr txBox="1">
            <a:spLocks noChangeArrowheads="1"/>
          </p:cNvSpPr>
          <p:nvPr/>
        </p:nvSpPr>
        <p:spPr bwMode="auto">
          <a:xfrm>
            <a:off x="5245270" y="540110"/>
            <a:ext cx="9307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3" name="Text Box 12">
            <a:hlinkClick r:id="rId61"/>
          </p:cNvPr>
          <p:cNvSpPr txBox="1">
            <a:spLocks noChangeArrowheads="1"/>
          </p:cNvSpPr>
          <p:nvPr/>
        </p:nvSpPr>
        <p:spPr bwMode="auto">
          <a:xfrm>
            <a:off x="5238225" y="6429266"/>
            <a:ext cx="8319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4" name="Text Box 12">
            <a:hlinkClick r:id="rId62"/>
          </p:cNvPr>
          <p:cNvSpPr txBox="1">
            <a:spLocks noChangeArrowheads="1"/>
          </p:cNvSpPr>
          <p:nvPr/>
        </p:nvSpPr>
        <p:spPr bwMode="auto">
          <a:xfrm>
            <a:off x="5231894" y="1466838"/>
            <a:ext cx="66027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5" name="Text Box 12">
            <a:hlinkClick r:id="rId63"/>
          </p:cNvPr>
          <p:cNvSpPr txBox="1">
            <a:spLocks noChangeArrowheads="1"/>
          </p:cNvSpPr>
          <p:nvPr/>
        </p:nvSpPr>
        <p:spPr bwMode="auto">
          <a:xfrm>
            <a:off x="5248947" y="5935935"/>
            <a:ext cx="93319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86" name="Text Box 20">
            <a:hlinkClick r:id="rId64"/>
          </p:cNvPr>
          <p:cNvSpPr txBox="1">
            <a:spLocks noChangeArrowheads="1"/>
          </p:cNvSpPr>
          <p:nvPr/>
        </p:nvSpPr>
        <p:spPr bwMode="auto">
          <a:xfrm>
            <a:off x="5257800" y="5007010"/>
            <a:ext cx="92434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87" name="Text Box 12">
            <a:hlinkClick r:id="rId58"/>
          </p:cNvPr>
          <p:cNvSpPr txBox="1">
            <a:spLocks noChangeArrowheads="1"/>
          </p:cNvSpPr>
          <p:nvPr/>
        </p:nvSpPr>
        <p:spPr bwMode="auto">
          <a:xfrm>
            <a:off x="5250369" y="4127074"/>
            <a:ext cx="104756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8" name="Text Box 12">
            <a:hlinkClick r:id="rId65"/>
          </p:cNvPr>
          <p:cNvSpPr txBox="1">
            <a:spLocks noChangeArrowheads="1"/>
          </p:cNvSpPr>
          <p:nvPr/>
        </p:nvSpPr>
        <p:spPr bwMode="auto">
          <a:xfrm>
            <a:off x="5248948" y="3673672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89" name="Text Box 17">
            <a:hlinkClick r:id="rId66"/>
          </p:cNvPr>
          <p:cNvSpPr txBox="1">
            <a:spLocks noChangeArrowheads="1"/>
          </p:cNvSpPr>
          <p:nvPr/>
        </p:nvSpPr>
        <p:spPr bwMode="auto">
          <a:xfrm>
            <a:off x="5231894" y="2795013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E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90" name="Text Box 12">
            <a:hlinkClick r:id="rId67"/>
          </p:cNvPr>
          <p:cNvSpPr txBox="1">
            <a:spLocks noChangeArrowheads="1"/>
          </p:cNvSpPr>
          <p:nvPr/>
        </p:nvSpPr>
        <p:spPr bwMode="auto">
          <a:xfrm>
            <a:off x="5245270" y="999295"/>
            <a:ext cx="9307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91" name="Text Box 20">
            <a:hlinkClick r:id="rId68"/>
          </p:cNvPr>
          <p:cNvSpPr txBox="1">
            <a:spLocks noChangeArrowheads="1"/>
          </p:cNvSpPr>
          <p:nvPr/>
        </p:nvSpPr>
        <p:spPr bwMode="auto">
          <a:xfrm>
            <a:off x="6701922" y="4528979"/>
            <a:ext cx="8123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92" name="Text Box 12">
            <a:hlinkClick r:id="rId69"/>
          </p:cNvPr>
          <p:cNvSpPr txBox="1">
            <a:spLocks noChangeArrowheads="1"/>
          </p:cNvSpPr>
          <p:nvPr/>
        </p:nvSpPr>
        <p:spPr bwMode="auto">
          <a:xfrm>
            <a:off x="6721148" y="11891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3" name="Text Box 17">
            <a:hlinkClick r:id="rId70"/>
          </p:cNvPr>
          <p:cNvSpPr txBox="1">
            <a:spLocks noChangeArrowheads="1"/>
          </p:cNvSpPr>
          <p:nvPr/>
        </p:nvSpPr>
        <p:spPr bwMode="auto">
          <a:xfrm>
            <a:off x="6700385" y="1875139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F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94" name="Text Box 12">
            <a:hlinkClick r:id="rId71"/>
          </p:cNvPr>
          <p:cNvSpPr txBox="1">
            <a:spLocks noChangeArrowheads="1"/>
          </p:cNvSpPr>
          <p:nvPr/>
        </p:nvSpPr>
        <p:spPr bwMode="auto">
          <a:xfrm>
            <a:off x="6703533" y="2341402"/>
            <a:ext cx="69571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95" name="Text Box 12">
            <a:hlinkClick r:id="rId71"/>
          </p:cNvPr>
          <p:cNvSpPr txBox="1">
            <a:spLocks noChangeArrowheads="1"/>
          </p:cNvSpPr>
          <p:nvPr/>
        </p:nvSpPr>
        <p:spPr bwMode="auto">
          <a:xfrm>
            <a:off x="6703533" y="3197946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6" name="Text Box 12">
            <a:hlinkClick r:id="rId72"/>
          </p:cNvPr>
          <p:cNvSpPr txBox="1">
            <a:spLocks noChangeArrowheads="1"/>
          </p:cNvSpPr>
          <p:nvPr/>
        </p:nvSpPr>
        <p:spPr bwMode="auto">
          <a:xfrm>
            <a:off x="6676730" y="5448152"/>
            <a:ext cx="879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7" name="Text Box 12">
            <a:hlinkClick r:id="rId73"/>
          </p:cNvPr>
          <p:cNvSpPr txBox="1">
            <a:spLocks noChangeArrowheads="1"/>
          </p:cNvSpPr>
          <p:nvPr/>
        </p:nvSpPr>
        <p:spPr bwMode="auto">
          <a:xfrm>
            <a:off x="6689392" y="519255"/>
            <a:ext cx="9307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98" name="Text Box 12">
            <a:hlinkClick r:id="rId74"/>
          </p:cNvPr>
          <p:cNvSpPr txBox="1">
            <a:spLocks noChangeArrowheads="1"/>
          </p:cNvSpPr>
          <p:nvPr/>
        </p:nvSpPr>
        <p:spPr bwMode="auto">
          <a:xfrm>
            <a:off x="6682347" y="6408411"/>
            <a:ext cx="8319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9" name="Text Box 12">
            <a:hlinkClick r:id="rId75"/>
          </p:cNvPr>
          <p:cNvSpPr txBox="1">
            <a:spLocks noChangeArrowheads="1"/>
          </p:cNvSpPr>
          <p:nvPr/>
        </p:nvSpPr>
        <p:spPr bwMode="auto">
          <a:xfrm>
            <a:off x="6676016" y="1445983"/>
            <a:ext cx="66027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0" name="Text Box 12">
            <a:hlinkClick r:id="rId76"/>
          </p:cNvPr>
          <p:cNvSpPr txBox="1">
            <a:spLocks noChangeArrowheads="1"/>
          </p:cNvSpPr>
          <p:nvPr/>
        </p:nvSpPr>
        <p:spPr bwMode="auto">
          <a:xfrm>
            <a:off x="6693069" y="5915080"/>
            <a:ext cx="93319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101" name="Text Box 20">
            <a:hlinkClick r:id="rId77"/>
          </p:cNvPr>
          <p:cNvSpPr txBox="1">
            <a:spLocks noChangeArrowheads="1"/>
          </p:cNvSpPr>
          <p:nvPr/>
        </p:nvSpPr>
        <p:spPr bwMode="auto">
          <a:xfrm>
            <a:off x="6701922" y="4986155"/>
            <a:ext cx="92434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02" name="Text Box 12">
            <a:hlinkClick r:id="rId71"/>
          </p:cNvPr>
          <p:cNvSpPr txBox="1">
            <a:spLocks noChangeArrowheads="1"/>
          </p:cNvSpPr>
          <p:nvPr/>
        </p:nvSpPr>
        <p:spPr bwMode="auto">
          <a:xfrm>
            <a:off x="6694491" y="4106219"/>
            <a:ext cx="97047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3" name="Text Box 12">
            <a:hlinkClick r:id="rId78"/>
          </p:cNvPr>
          <p:cNvSpPr txBox="1">
            <a:spLocks noChangeArrowheads="1"/>
          </p:cNvSpPr>
          <p:nvPr/>
        </p:nvSpPr>
        <p:spPr bwMode="auto">
          <a:xfrm>
            <a:off x="6693070" y="3652817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104" name="Text Box 17">
            <a:hlinkClick r:id="rId79"/>
          </p:cNvPr>
          <p:cNvSpPr txBox="1">
            <a:spLocks noChangeArrowheads="1"/>
          </p:cNvSpPr>
          <p:nvPr/>
        </p:nvSpPr>
        <p:spPr bwMode="auto">
          <a:xfrm>
            <a:off x="6676016" y="2774158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F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05" name="Text Box 12">
            <a:hlinkClick r:id="rId80"/>
          </p:cNvPr>
          <p:cNvSpPr txBox="1">
            <a:spLocks noChangeArrowheads="1"/>
          </p:cNvSpPr>
          <p:nvPr/>
        </p:nvSpPr>
        <p:spPr bwMode="auto">
          <a:xfrm>
            <a:off x="6689392" y="978440"/>
            <a:ext cx="9307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106" name="Text Box 20">
            <a:hlinkClick r:id="rId81"/>
          </p:cNvPr>
          <p:cNvSpPr txBox="1">
            <a:spLocks noChangeArrowheads="1"/>
          </p:cNvSpPr>
          <p:nvPr/>
        </p:nvSpPr>
        <p:spPr bwMode="auto">
          <a:xfrm>
            <a:off x="7988470" y="4549834"/>
            <a:ext cx="8123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G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07" name="Text Box 12">
            <a:hlinkClick r:id="rId82"/>
          </p:cNvPr>
          <p:cNvSpPr txBox="1">
            <a:spLocks noChangeArrowheads="1"/>
          </p:cNvSpPr>
          <p:nvPr/>
        </p:nvSpPr>
        <p:spPr bwMode="auto">
          <a:xfrm>
            <a:off x="7988469" y="37026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8" name="Text Box 17">
            <a:hlinkClick r:id="rId83"/>
          </p:cNvPr>
          <p:cNvSpPr txBox="1">
            <a:spLocks noChangeArrowheads="1"/>
          </p:cNvSpPr>
          <p:nvPr/>
        </p:nvSpPr>
        <p:spPr bwMode="auto">
          <a:xfrm>
            <a:off x="7986933" y="1895994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G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09" name="Text Box 12">
            <a:hlinkClick r:id="rId84"/>
          </p:cNvPr>
          <p:cNvSpPr txBox="1">
            <a:spLocks noChangeArrowheads="1"/>
          </p:cNvSpPr>
          <p:nvPr/>
        </p:nvSpPr>
        <p:spPr bwMode="auto">
          <a:xfrm>
            <a:off x="7990081" y="2362257"/>
            <a:ext cx="69571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110" name="Text Box 12">
            <a:hlinkClick r:id="rId84"/>
          </p:cNvPr>
          <p:cNvSpPr txBox="1">
            <a:spLocks noChangeArrowheads="1"/>
          </p:cNvSpPr>
          <p:nvPr/>
        </p:nvSpPr>
        <p:spPr bwMode="auto">
          <a:xfrm>
            <a:off x="7990081" y="3218801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111" name="Text Box 12">
            <a:hlinkClick r:id="rId85"/>
          </p:cNvPr>
          <p:cNvSpPr txBox="1">
            <a:spLocks noChangeArrowheads="1"/>
          </p:cNvSpPr>
          <p:nvPr/>
        </p:nvSpPr>
        <p:spPr bwMode="auto">
          <a:xfrm>
            <a:off x="7963278" y="5469007"/>
            <a:ext cx="94953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2" name="Text Box 12">
            <a:hlinkClick r:id="rId86"/>
          </p:cNvPr>
          <p:cNvSpPr txBox="1">
            <a:spLocks noChangeArrowheads="1"/>
          </p:cNvSpPr>
          <p:nvPr/>
        </p:nvSpPr>
        <p:spPr bwMode="auto">
          <a:xfrm>
            <a:off x="7975940" y="540110"/>
            <a:ext cx="9824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3" name="Text Box 12">
            <a:hlinkClick r:id="rId87"/>
          </p:cNvPr>
          <p:cNvSpPr txBox="1">
            <a:spLocks noChangeArrowheads="1"/>
          </p:cNvSpPr>
          <p:nvPr/>
        </p:nvSpPr>
        <p:spPr bwMode="auto">
          <a:xfrm>
            <a:off x="7968895" y="6429266"/>
            <a:ext cx="8319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4" name="Text Box 12">
            <a:hlinkClick r:id="rId88"/>
          </p:cNvPr>
          <p:cNvSpPr txBox="1">
            <a:spLocks noChangeArrowheads="1"/>
          </p:cNvSpPr>
          <p:nvPr/>
        </p:nvSpPr>
        <p:spPr bwMode="auto">
          <a:xfrm>
            <a:off x="7962563" y="1466838"/>
            <a:ext cx="72996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5" name="Text Box 12">
            <a:hlinkClick r:id="rId89"/>
          </p:cNvPr>
          <p:cNvSpPr txBox="1">
            <a:spLocks noChangeArrowheads="1"/>
          </p:cNvSpPr>
          <p:nvPr/>
        </p:nvSpPr>
        <p:spPr bwMode="auto">
          <a:xfrm>
            <a:off x="7979617" y="5935935"/>
            <a:ext cx="97874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116" name="Text Box 20">
            <a:hlinkClick r:id="rId90"/>
          </p:cNvPr>
          <p:cNvSpPr txBox="1">
            <a:spLocks noChangeArrowheads="1"/>
          </p:cNvSpPr>
          <p:nvPr/>
        </p:nvSpPr>
        <p:spPr bwMode="auto">
          <a:xfrm>
            <a:off x="7988470" y="5007010"/>
            <a:ext cx="96989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G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17" name="Text Box 12">
            <a:hlinkClick r:id="rId84"/>
          </p:cNvPr>
          <p:cNvSpPr txBox="1">
            <a:spLocks noChangeArrowheads="1"/>
          </p:cNvSpPr>
          <p:nvPr/>
        </p:nvSpPr>
        <p:spPr bwMode="auto">
          <a:xfrm>
            <a:off x="7981039" y="4127074"/>
            <a:ext cx="104756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8" name="Text Box 12">
            <a:hlinkClick r:id="rId91"/>
          </p:cNvPr>
          <p:cNvSpPr txBox="1">
            <a:spLocks noChangeArrowheads="1"/>
          </p:cNvSpPr>
          <p:nvPr/>
        </p:nvSpPr>
        <p:spPr bwMode="auto">
          <a:xfrm>
            <a:off x="7979618" y="3673672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119" name="Text Box 17">
            <a:hlinkClick r:id="rId92"/>
          </p:cNvPr>
          <p:cNvSpPr txBox="1">
            <a:spLocks noChangeArrowheads="1"/>
          </p:cNvSpPr>
          <p:nvPr/>
        </p:nvSpPr>
        <p:spPr bwMode="auto">
          <a:xfrm>
            <a:off x="7962564" y="2795013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G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20" name="Text Box 12">
            <a:hlinkClick r:id="rId93"/>
          </p:cNvPr>
          <p:cNvSpPr txBox="1">
            <a:spLocks noChangeArrowheads="1"/>
          </p:cNvSpPr>
          <p:nvPr/>
        </p:nvSpPr>
        <p:spPr bwMode="auto">
          <a:xfrm>
            <a:off x="7975940" y="999295"/>
            <a:ext cx="9824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102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-20782" y="0"/>
            <a:ext cx="6954982" cy="110799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6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 Thanks</a:t>
            </a:r>
            <a:endParaRPr lang="en-US" sz="66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Song ID: </a:t>
            </a:r>
            <a:r>
              <a:rPr lang="en-US" sz="2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0000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 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7" name="Rectangle 1"/>
          <p:cNvSpPr>
            <a:spLocks noChangeArrowheads="1"/>
          </p:cNvSpPr>
          <p:nvPr/>
        </p:nvSpPr>
        <p:spPr bwMode="auto">
          <a:xfrm>
            <a:off x="12700" y="2036075"/>
            <a:ext cx="9131300" cy="1981200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66" name="Text Box 8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700" y="1328189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Intro</a:t>
            </a:r>
            <a:endParaRPr lang="en-US" sz="4000" b="1" dirty="0">
              <a:solidFill>
                <a:srgbClr val="000000"/>
              </a:solidFill>
            </a:endParaRPr>
          </a:p>
        </p:txBody>
      </p:sp>
      <p:pic>
        <p:nvPicPr>
          <p:cNvPr id="102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493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2"/>
          <p:cNvSpPr>
            <a:spLocks noChangeArrowheads="1"/>
          </p:cNvSpPr>
          <p:nvPr/>
        </p:nvSpPr>
        <p:spPr bwMode="auto">
          <a:xfrm>
            <a:off x="0" y="3949700"/>
            <a:ext cx="9144000" cy="879758"/>
          </a:xfrm>
          <a:prstGeom prst="rect">
            <a:avLst/>
          </a:prstGeom>
          <a:solidFill>
            <a:srgbClr val="7A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7938" y="2268539"/>
            <a:ext cx="9144000" cy="1681162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" name="Rectangle 1"/>
          <p:cNvSpPr>
            <a:spLocks noChangeArrowheads="1"/>
          </p:cNvSpPr>
          <p:nvPr/>
        </p:nvSpPr>
        <p:spPr bwMode="auto">
          <a:xfrm>
            <a:off x="7938" y="657225"/>
            <a:ext cx="9144000" cy="1611313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7938" y="113982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 thanks with a grateful heart   Give thanks to the Holy One</a:t>
            </a: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7938" y="1868488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 thanks because He’s given   Jesus Christ His Son</a:t>
            </a:r>
          </a:p>
        </p:txBody>
      </p:sp>
      <p:sp>
        <p:nvSpPr>
          <p:cNvPr id="1672198" name="Text Box 6"/>
          <p:cNvSpPr txBox="1">
            <a:spLocks noChangeArrowheads="1"/>
          </p:cNvSpPr>
          <p:nvPr/>
        </p:nvSpPr>
        <p:spPr bwMode="auto">
          <a:xfrm>
            <a:off x="7938" y="2795588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now let the weak say I am strong   Let the poor say I am rich</a:t>
            </a:r>
          </a:p>
        </p:txBody>
      </p:sp>
      <p:sp>
        <p:nvSpPr>
          <p:cNvPr id="1672200" name="Text Box 8"/>
          <p:cNvSpPr txBox="1">
            <a:spLocks noChangeArrowheads="1"/>
          </p:cNvSpPr>
          <p:nvPr/>
        </p:nvSpPr>
        <p:spPr bwMode="auto">
          <a:xfrm>
            <a:off x="26988" y="354965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Because of what the Lord has done for </a:t>
            </a: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 ----------</a:t>
            </a:r>
            <a:endParaRPr lang="en-US" sz="20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73" name="Rectangle 3"/>
          <p:cNvSpPr>
            <a:spLocks noChangeArrowheads="1"/>
          </p:cNvSpPr>
          <p:nvPr/>
        </p:nvSpPr>
        <p:spPr bwMode="auto">
          <a:xfrm>
            <a:off x="0" y="0"/>
            <a:ext cx="9144000" cy="65722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99194" y="75679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168774" y="152876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203274" y="774640"/>
            <a:ext cx="6191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750535" y="774700"/>
            <a:ext cx="732205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A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39" name="Text Box 20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432695" y="1532783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40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445203" y="774700"/>
            <a:ext cx="661390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D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41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371600" y="3179955"/>
            <a:ext cx="56298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851446" y="2474550"/>
            <a:ext cx="661390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D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43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53400" y="2455714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861195" y="1517590"/>
            <a:ext cx="67441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6629400" y="2455506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7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464062" y="2474550"/>
            <a:ext cx="726938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G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47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644436" y="1539875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4386268" y="1517590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3342565" y="3207773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8"/>
          <p:cNvSpPr txBox="1">
            <a:spLocks noChangeArrowheads="1"/>
          </p:cNvSpPr>
          <p:nvPr/>
        </p:nvSpPr>
        <p:spPr bwMode="auto">
          <a:xfrm>
            <a:off x="56751" y="436067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. . .  Give thanks…</a:t>
            </a:r>
            <a:endParaRPr lang="en-US" sz="20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665456" y="397630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5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976537" y="2457064"/>
            <a:ext cx="6191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7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5122004" y="2455506"/>
            <a:ext cx="73501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122347" y="321990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1" name="Text Box 20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386268" y="3223928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3198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Verse 1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938" y="1522798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 thanks with a grateful heart   Give thanks to the Holy One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7938" y="2251461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 thanks because He’s given   Jesus Christ His Son</a:t>
            </a:r>
          </a:p>
        </p:txBody>
      </p:sp>
      <p:sp>
        <p:nvSpPr>
          <p:cNvPr id="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99194" y="113976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168774" y="191173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203274" y="1157613"/>
            <a:ext cx="6191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750535" y="1157673"/>
            <a:ext cx="732205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A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1" name="Text Box 20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432695" y="1915756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2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445203" y="1157673"/>
            <a:ext cx="661390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D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861195" y="1900563"/>
            <a:ext cx="67441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44436" y="1922848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4386268" y="1900563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27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Chorus 1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112" y="1314451"/>
            <a:ext cx="9144000" cy="1681162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4112" y="184150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now let the weak say I am strong   Let the poor say I am rich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63162" y="2595562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Because of what the Lord has done for </a:t>
            </a: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 ----------</a:t>
            </a:r>
            <a:endParaRPr lang="en-US" sz="20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407774" y="2225867"/>
            <a:ext cx="56298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887620" y="1520462"/>
            <a:ext cx="661390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D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89574" y="1501626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665574" y="1501418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500236" y="1520462"/>
            <a:ext cx="726938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G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3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378739" y="2253685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6012711" y="1502976"/>
            <a:ext cx="6191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5158178" y="1501418"/>
            <a:ext cx="73501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5158521" y="226582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20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4422442" y="2269840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2452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3457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Chorus </a:t>
            </a:r>
            <a:r>
              <a:rPr lang="en-US" sz="4000" b="1" dirty="0" smtClean="0">
                <a:solidFill>
                  <a:srgbClr val="000000"/>
                </a:solidFill>
              </a:rPr>
              <a:t>Close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-26179" y="1143000"/>
            <a:ext cx="9144000" cy="3505200"/>
          </a:xfrm>
          <a:prstGeom prst="rect">
            <a:avLst/>
          </a:prstGeom>
          <a:solidFill>
            <a:srgbClr val="7A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30572" y="155397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. . .  Give thanks…</a:t>
            </a:r>
            <a:endParaRPr lang="en-US" sz="20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639277" y="116960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287634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1B1B6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Verse 2</a:t>
            </a:r>
            <a:endParaRPr lang="en-US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53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lank Presentatio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3F3F3F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3348</TotalTime>
  <Words>705</Words>
  <Application>Microsoft Office PowerPoint</Application>
  <PresentationFormat>On-screen Show (4:3)</PresentationFormat>
  <Paragraphs>440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Office Theme</vt:lpstr>
      <vt:lpstr>Blank Presentation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Rodney B. Counsellor</dc:creator>
  <cp:lastModifiedBy>Rodney B. Counsellor</cp:lastModifiedBy>
  <cp:revision>41</cp:revision>
  <dcterms:created xsi:type="dcterms:W3CDTF">2011-03-14T11:27:39Z</dcterms:created>
  <dcterms:modified xsi:type="dcterms:W3CDTF">2011-11-18T14:43:04Z</dcterms:modified>
</cp:coreProperties>
</file>