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9" r:id="rId4"/>
    <p:sldId id="267" r:id="rId5"/>
    <p:sldId id="268" r:id="rId6"/>
    <p:sldId id="257" r:id="rId7"/>
    <p:sldId id="277" r:id="rId8"/>
    <p:sldId id="270" r:id="rId9"/>
    <p:sldId id="271" r:id="rId10"/>
    <p:sldId id="278" r:id="rId11"/>
    <p:sldId id="272" r:id="rId12"/>
    <p:sldId id="273" r:id="rId13"/>
    <p:sldId id="274" r:id="rId14"/>
    <p:sldId id="275" r:id="rId15"/>
    <p:sldId id="276" r:id="rId16"/>
    <p:sldId id="258" r:id="rId17"/>
    <p:sldId id="259" r:id="rId18"/>
    <p:sldId id="260" r:id="rId19"/>
    <p:sldId id="261" r:id="rId20"/>
    <p:sldId id="262" r:id="rId21"/>
    <p:sldId id="266" r:id="rId22"/>
    <p:sldId id="263" r:id="rId23"/>
    <p:sldId id="265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93" d="100"/>
          <a:sy n="93" d="100"/>
        </p:scale>
        <p:origin x="-11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7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2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7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33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406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2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4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0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1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6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5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/>
              <a:t>11/18/2011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666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#/68/" TargetMode="External"/><Relationship Id="rId18" Type="http://schemas.openxmlformats.org/officeDocument/2006/relationships/hyperlink" Target="http://dev.agodsendtech.com/mu_chords/quickimages/0/B#/9/" TargetMode="External"/><Relationship Id="rId26" Type="http://schemas.openxmlformats.org/officeDocument/2006/relationships/hyperlink" Target="http://dev.agodsendtech.com/mu_chords/quickimages/0/B#/68/" TargetMode="External"/><Relationship Id="rId39" Type="http://schemas.openxmlformats.org/officeDocument/2006/relationships/hyperlink" Target="http://dev.agodsendtech.com/mu_chords/quickimages/0/C#/68/" TargetMode="External"/><Relationship Id="rId21" Type="http://schemas.openxmlformats.org/officeDocument/2006/relationships/hyperlink" Target="http://dev.agodsendtech.com/mu_chords/quickimages/0/B#/3/" TargetMode="External"/><Relationship Id="rId34" Type="http://schemas.openxmlformats.org/officeDocument/2006/relationships/hyperlink" Target="http://dev.agodsendtech.com/mu_chords/quickimages/0/C#/3/" TargetMode="External"/><Relationship Id="rId42" Type="http://schemas.openxmlformats.org/officeDocument/2006/relationships/hyperlink" Target="http://dev.agodsendtech.com/mu_chords/quickimages/0/D#/1/" TargetMode="External"/><Relationship Id="rId47" Type="http://schemas.openxmlformats.org/officeDocument/2006/relationships/hyperlink" Target="http://dev.agodsendtech.com/mu_chords/quickimages/0/D#/3/" TargetMode="External"/><Relationship Id="rId50" Type="http://schemas.openxmlformats.org/officeDocument/2006/relationships/hyperlink" Target="http://dev.agodsendtech.com/mu_chords/quickimages/0/D#/7/" TargetMode="External"/><Relationship Id="rId55" Type="http://schemas.openxmlformats.org/officeDocument/2006/relationships/hyperlink" Target="http://dev.agodsendtech.com/mu_chords/quickimages/0/E#/1/" TargetMode="External"/><Relationship Id="rId63" Type="http://schemas.openxmlformats.org/officeDocument/2006/relationships/hyperlink" Target="http://dev.agodsendtech.com/mu_chords/quickimages/0/E#/7/" TargetMode="External"/><Relationship Id="rId68" Type="http://schemas.openxmlformats.org/officeDocument/2006/relationships/hyperlink" Target="http://dev.agodsendtech.com/mu_chords/quickimages/0/F#/1/" TargetMode="External"/><Relationship Id="rId76" Type="http://schemas.openxmlformats.org/officeDocument/2006/relationships/hyperlink" Target="http://dev.agodsendtech.com/mu_chords/quickimages/0/F#/7/" TargetMode="External"/><Relationship Id="rId84" Type="http://schemas.openxmlformats.org/officeDocument/2006/relationships/hyperlink" Target="http://dev.agodsendtech.com/mu_chords/quickimages/0/G#/4/" TargetMode="External"/><Relationship Id="rId89" Type="http://schemas.openxmlformats.org/officeDocument/2006/relationships/hyperlink" Target="http://dev.agodsendtech.com/mu_chords/quickimages/0/G#/7/" TargetMode="External"/><Relationship Id="rId7" Type="http://schemas.openxmlformats.org/officeDocument/2006/relationships/hyperlink" Target="http://dev.agodsendtech.com/mu_chords/quickimages/0/A#/10/" TargetMode="External"/><Relationship Id="rId71" Type="http://schemas.openxmlformats.org/officeDocument/2006/relationships/hyperlink" Target="http://dev.agodsendtech.com/mu_chords/quickimages/0/F#/4/" TargetMode="External"/><Relationship Id="rId92" Type="http://schemas.openxmlformats.org/officeDocument/2006/relationships/hyperlink" Target="http://dev.agodsendtech.com/mu_chords/quickimages/0/G#/28/" TargetMode="External"/><Relationship Id="rId2" Type="http://schemas.openxmlformats.org/officeDocument/2006/relationships/hyperlink" Target="http://dev.agodsendtech.com/mu_chords/quickimages/0/A#/5/" TargetMode="External"/><Relationship Id="rId16" Type="http://schemas.openxmlformats.org/officeDocument/2006/relationships/hyperlink" Target="http://dev.agodsendtech.com/mu_chords/quickimages/0/B#/1/" TargetMode="External"/><Relationship Id="rId29" Type="http://schemas.openxmlformats.org/officeDocument/2006/relationships/hyperlink" Target="http://dev.agodsendtech.com/mu_chords/quickimages/0/C#/1/" TargetMode="External"/><Relationship Id="rId11" Type="http://schemas.openxmlformats.org/officeDocument/2006/relationships/hyperlink" Target="http://dev.agodsendtech.com/mu_chords/quickimages/0/A#/7/" TargetMode="External"/><Relationship Id="rId24" Type="http://schemas.openxmlformats.org/officeDocument/2006/relationships/hyperlink" Target="http://dev.agodsendtech.com/mu_chords/quickimages/0/B#/7/" TargetMode="External"/><Relationship Id="rId32" Type="http://schemas.openxmlformats.org/officeDocument/2006/relationships/hyperlink" Target="http://dev.agodsendtech.com/mu_chords/quickimages/0/C#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#/28/" TargetMode="External"/><Relationship Id="rId45" Type="http://schemas.openxmlformats.org/officeDocument/2006/relationships/hyperlink" Target="http://dev.agodsendtech.com/mu_chords/quickimages/0/D#/4/" TargetMode="External"/><Relationship Id="rId53" Type="http://schemas.openxmlformats.org/officeDocument/2006/relationships/hyperlink" Target="http://dev.agodsendtech.com/mu_chords/quickimages/0/D#/28/" TargetMode="External"/><Relationship Id="rId58" Type="http://schemas.openxmlformats.org/officeDocument/2006/relationships/hyperlink" Target="http://dev.agodsendtech.com/mu_chords/quickimages/0/E#/4/" TargetMode="External"/><Relationship Id="rId66" Type="http://schemas.openxmlformats.org/officeDocument/2006/relationships/hyperlink" Target="http://dev.agodsendtech.com/mu_chords/quickimages/0/E#/28/" TargetMode="External"/><Relationship Id="rId74" Type="http://schemas.openxmlformats.org/officeDocument/2006/relationships/hyperlink" Target="http://dev.agodsendtech.com/mu_chords/quickimages/0/F#/2/" TargetMode="External"/><Relationship Id="rId79" Type="http://schemas.openxmlformats.org/officeDocument/2006/relationships/hyperlink" Target="http://dev.agodsendtech.com/mu_chords/quickimages/0/F#/28/" TargetMode="External"/><Relationship Id="rId87" Type="http://schemas.openxmlformats.org/officeDocument/2006/relationships/hyperlink" Target="http://dev.agodsendtech.com/mu_chords/quickimages/0/G#/2/" TargetMode="External"/><Relationship Id="rId5" Type="http://schemas.openxmlformats.org/officeDocument/2006/relationships/hyperlink" Target="http://dev.agodsendtech.com/mu_chords/quickimages/0/A#/9/" TargetMode="External"/><Relationship Id="rId61" Type="http://schemas.openxmlformats.org/officeDocument/2006/relationships/hyperlink" Target="http://dev.agodsendtech.com/mu_chords/quickimages/0/E#/2/" TargetMode="External"/><Relationship Id="rId82" Type="http://schemas.openxmlformats.org/officeDocument/2006/relationships/hyperlink" Target="http://dev.agodsendtech.com/mu_chords/quickimages/0/G#/19/" TargetMode="External"/><Relationship Id="rId90" Type="http://schemas.openxmlformats.org/officeDocument/2006/relationships/hyperlink" Target="http://dev.agodsendtech.com/mu_chords/quickimages/0/G#/51/" TargetMode="External"/><Relationship Id="rId19" Type="http://schemas.openxmlformats.org/officeDocument/2006/relationships/hyperlink" Target="http://dev.agodsendtech.com/mu_chords/quickimages/0/B#/4/" TargetMode="External"/><Relationship Id="rId14" Type="http://schemas.openxmlformats.org/officeDocument/2006/relationships/hyperlink" Target="http://dev.agodsendtech.com/mu_chords/quickimages/0/A#/28/" TargetMode="External"/><Relationship Id="rId22" Type="http://schemas.openxmlformats.org/officeDocument/2006/relationships/hyperlink" Target="http://dev.agodsendtech.com/mu_chords/quickimages/0/B#/2/" TargetMode="External"/><Relationship Id="rId27" Type="http://schemas.openxmlformats.org/officeDocument/2006/relationships/hyperlink" Target="http://dev.agodsendtech.com/mu_chords/quickimages/0/B#/28/" TargetMode="External"/><Relationship Id="rId30" Type="http://schemas.openxmlformats.org/officeDocument/2006/relationships/hyperlink" Target="http://dev.agodsendtech.com/mu_chords/quickimages/0/C#/19/" TargetMode="External"/><Relationship Id="rId35" Type="http://schemas.openxmlformats.org/officeDocument/2006/relationships/hyperlink" Target="http://dev.agodsendtech.com/mu_chords/quickimages/0/C#/2/" TargetMode="External"/><Relationship Id="rId43" Type="http://schemas.openxmlformats.org/officeDocument/2006/relationships/hyperlink" Target="http://dev.agodsendtech.com/mu_chords/quickimages/0/D#/19/" TargetMode="External"/><Relationship Id="rId48" Type="http://schemas.openxmlformats.org/officeDocument/2006/relationships/hyperlink" Target="http://dev.agodsendtech.com/mu_chords/quickimages/0/D#/2/" TargetMode="External"/><Relationship Id="rId56" Type="http://schemas.openxmlformats.org/officeDocument/2006/relationships/hyperlink" Target="http://dev.agodsendtech.com/mu_chords/quickimages/0/E#/19/" TargetMode="External"/><Relationship Id="rId64" Type="http://schemas.openxmlformats.org/officeDocument/2006/relationships/hyperlink" Target="http://dev.agodsendtech.com/mu_chords/quickimages/0/E#/51/" TargetMode="External"/><Relationship Id="rId69" Type="http://schemas.openxmlformats.org/officeDocument/2006/relationships/hyperlink" Target="http://dev.agodsendtech.com/mu_chords/quickimages/0F#/19/" TargetMode="External"/><Relationship Id="rId77" Type="http://schemas.openxmlformats.org/officeDocument/2006/relationships/hyperlink" Target="http://dev.agodsendtech.com/mu_chords/quickimages/0/F#/51/" TargetMode="External"/><Relationship Id="rId8" Type="http://schemas.openxmlformats.org/officeDocument/2006/relationships/hyperlink" Target="http://dev.agodsendtech.com/mu_chords/quickimages/0/A#/3/" TargetMode="External"/><Relationship Id="rId51" Type="http://schemas.openxmlformats.org/officeDocument/2006/relationships/hyperlink" Target="http://dev.agodsendtech.com/mu_chords/quickimages/0/D#/51/" TargetMode="External"/><Relationship Id="rId72" Type="http://schemas.openxmlformats.org/officeDocument/2006/relationships/hyperlink" Target="http://dev.agodsendtech.com/mu_chords/quickimages/0/F#/10/" TargetMode="External"/><Relationship Id="rId80" Type="http://schemas.openxmlformats.org/officeDocument/2006/relationships/hyperlink" Target="http://dev.agodsendtech.com/mu_chords/quickimages/0/G#/5/" TargetMode="External"/><Relationship Id="rId85" Type="http://schemas.openxmlformats.org/officeDocument/2006/relationships/hyperlink" Target="http://dev.agodsendtech.com/mu_chords/quickimages/0/G#/10/" TargetMode="External"/><Relationship Id="rId3" Type="http://schemas.openxmlformats.org/officeDocument/2006/relationships/hyperlink" Target="http://dev.agodsendtech.com/mu_chords/quickimages/0/A#/1/" TargetMode="External"/><Relationship Id="rId12" Type="http://schemas.openxmlformats.org/officeDocument/2006/relationships/hyperlink" Target="http://dev.agodsendtech.com/mu_chords/quickimages/0/A#/51/" TargetMode="External"/><Relationship Id="rId17" Type="http://schemas.openxmlformats.org/officeDocument/2006/relationships/hyperlink" Target="http://dev.agodsendtech.com/mu_chords/quickimages/0/B#/19/" TargetMode="External"/><Relationship Id="rId25" Type="http://schemas.openxmlformats.org/officeDocument/2006/relationships/hyperlink" Target="http://dev.agodsendtech.com/mu_chords/quickimages/0/B#/51/" TargetMode="External"/><Relationship Id="rId33" Type="http://schemas.openxmlformats.org/officeDocument/2006/relationships/hyperlink" Target="http://dev.agodsendtech.com/mu_chords/quickimages/0/C#/10/" TargetMode="External"/><Relationship Id="rId38" Type="http://schemas.openxmlformats.org/officeDocument/2006/relationships/hyperlink" Target="http://dev.agodsendtech.com/mu_chords/quickimages/0/C#/51/" TargetMode="External"/><Relationship Id="rId46" Type="http://schemas.openxmlformats.org/officeDocument/2006/relationships/hyperlink" Target="http://dev.agodsendtech.com/mu_chords/quickimages/0/D#/10/" TargetMode="External"/><Relationship Id="rId59" Type="http://schemas.openxmlformats.org/officeDocument/2006/relationships/hyperlink" Target="http://dev.agodsendtech.com/mu_chords/quickimages/0/E#/10/" TargetMode="External"/><Relationship Id="rId67" Type="http://schemas.openxmlformats.org/officeDocument/2006/relationships/hyperlink" Target="http://dev.agodsendtech.com/mu_chords/quickimages/0/F#/5/" TargetMode="External"/><Relationship Id="rId20" Type="http://schemas.openxmlformats.org/officeDocument/2006/relationships/hyperlink" Target="http://dev.agodsendtech.com/mu_chords/quickimages/0/B#/10/" TargetMode="External"/><Relationship Id="rId41" Type="http://schemas.openxmlformats.org/officeDocument/2006/relationships/hyperlink" Target="http://dev.agodsendtech.com/mu_chords/quickimages/0/D#/5/" TargetMode="External"/><Relationship Id="rId54" Type="http://schemas.openxmlformats.org/officeDocument/2006/relationships/hyperlink" Target="http://dev.agodsendtech.com/mu_chords/quickimages/0/E#/5/" TargetMode="External"/><Relationship Id="rId62" Type="http://schemas.openxmlformats.org/officeDocument/2006/relationships/hyperlink" Target="http://dev.agodsendtech.com/mu_chords/quickimages/0/E#/22/" TargetMode="External"/><Relationship Id="rId70" Type="http://schemas.openxmlformats.org/officeDocument/2006/relationships/hyperlink" Target="http://dev.agodsendtech.com/mu_chords/quickimages/0/F#/9/" TargetMode="External"/><Relationship Id="rId75" Type="http://schemas.openxmlformats.org/officeDocument/2006/relationships/hyperlink" Target="http://dev.agodsendtech.com/mu_chords/quickimages/0/F#/22/" TargetMode="External"/><Relationship Id="rId83" Type="http://schemas.openxmlformats.org/officeDocument/2006/relationships/hyperlink" Target="http://dev.agodsendtech.com/mu_chords/quickimages/0/G#/9/" TargetMode="External"/><Relationship Id="rId88" Type="http://schemas.openxmlformats.org/officeDocument/2006/relationships/hyperlink" Target="http://dev.agodsendtech.com/mu_chords/quickimages/0/G#/22/" TargetMode="External"/><Relationship Id="rId91" Type="http://schemas.openxmlformats.org/officeDocument/2006/relationships/hyperlink" Target="http://dev.agodsendtech.com/mu_chords/quickimages/0/G#/68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dev.agodsendtech.com/mu_chords/quickimages/0/A#/4/" TargetMode="External"/><Relationship Id="rId15" Type="http://schemas.openxmlformats.org/officeDocument/2006/relationships/hyperlink" Target="http://dev.agodsendtech.com/mu_chords/quickimages/0/B#/5/" TargetMode="External"/><Relationship Id="rId23" Type="http://schemas.openxmlformats.org/officeDocument/2006/relationships/hyperlink" Target="http://dev.agodsendtech.com/mu_chords/quickimages/0/B#/22/" TargetMode="External"/><Relationship Id="rId28" Type="http://schemas.openxmlformats.org/officeDocument/2006/relationships/hyperlink" Target="http://dev.agodsendtech.com/mu_chords/quickimages/0/C#/5/" TargetMode="External"/><Relationship Id="rId36" Type="http://schemas.openxmlformats.org/officeDocument/2006/relationships/hyperlink" Target="http://dev.agodsendtech.com/mu_chords/quickimages/0/C#/22/" TargetMode="External"/><Relationship Id="rId49" Type="http://schemas.openxmlformats.org/officeDocument/2006/relationships/hyperlink" Target="http://dev.agodsendtech.com/mu_chords/quickimages/0/D#/22/" TargetMode="External"/><Relationship Id="rId57" Type="http://schemas.openxmlformats.org/officeDocument/2006/relationships/hyperlink" Target="http://dev.agodsendtech.com/mu_chords/quickimages/0/E#/9/" TargetMode="External"/><Relationship Id="rId10" Type="http://schemas.openxmlformats.org/officeDocument/2006/relationships/hyperlink" Target="http://dev.agodsendtech.com/mu_chords/quickimages/0/A#/22/" TargetMode="External"/><Relationship Id="rId31" Type="http://schemas.openxmlformats.org/officeDocument/2006/relationships/hyperlink" Target="http://dev.agodsendtech.com/mu_chords/quickimages/0/C#/9/" TargetMode="External"/><Relationship Id="rId44" Type="http://schemas.openxmlformats.org/officeDocument/2006/relationships/hyperlink" Target="http://dev.agodsendtech.com/mu_chords/quickimages/0/D#/9/" TargetMode="External"/><Relationship Id="rId52" Type="http://schemas.openxmlformats.org/officeDocument/2006/relationships/hyperlink" Target="http://dev.agodsendtech.com/mu_chords/quickimages/0/D#/68/" TargetMode="External"/><Relationship Id="rId60" Type="http://schemas.openxmlformats.org/officeDocument/2006/relationships/hyperlink" Target="http://dev.agodsendtech.com/mu_chords/quickimages/0/E#/3/" TargetMode="External"/><Relationship Id="rId65" Type="http://schemas.openxmlformats.org/officeDocument/2006/relationships/hyperlink" Target="http://dev.agodsendtech.com/mu_chords/quickimages/0/E#/68/" TargetMode="External"/><Relationship Id="rId73" Type="http://schemas.openxmlformats.org/officeDocument/2006/relationships/hyperlink" Target="http://dev.agodsendtech.com/mu_chords/quickimages/0/F#/3/" TargetMode="External"/><Relationship Id="rId78" Type="http://schemas.openxmlformats.org/officeDocument/2006/relationships/hyperlink" Target="http://dev.agodsendtech.com/mu_chords/quickimages/0/F#/68/" TargetMode="External"/><Relationship Id="rId81" Type="http://schemas.openxmlformats.org/officeDocument/2006/relationships/hyperlink" Target="http://dev.agodsendtech.com/mu_chords/quickimages/0/G#/1/" TargetMode="External"/><Relationship Id="rId86" Type="http://schemas.openxmlformats.org/officeDocument/2006/relationships/hyperlink" Target="http://dev.agodsendtech.com/mu_chords/quickimages/0/G#/3/" TargetMode="External"/><Relationship Id="rId4" Type="http://schemas.openxmlformats.org/officeDocument/2006/relationships/hyperlink" Target="http://dev.agodsendtech.com/mu_chords/quickimages/0/A#/19/" TargetMode="External"/><Relationship Id="rId9" Type="http://schemas.openxmlformats.org/officeDocument/2006/relationships/hyperlink" Target="http://dev.agodsendtech.com/mu_chords/quickimages/0/A#/2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9/" TargetMode="External"/><Relationship Id="rId2" Type="http://schemas.openxmlformats.org/officeDocument/2006/relationships/hyperlink" Target="http://dev.agodsendtech.com/mu_chords/quickimages/0/E/1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b/7/" TargetMode="External"/><Relationship Id="rId5" Type="http://schemas.openxmlformats.org/officeDocument/2006/relationships/hyperlink" Target="http://dev.agodsendtech.com/mu_chords/quickimages/0/Eb/1/" TargetMode="External"/><Relationship Id="rId4" Type="http://schemas.openxmlformats.org/officeDocument/2006/relationships/hyperlink" Target="http://dev.agodsendtech.com/mu_chords/quickimages/0/Ab/1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/68/" TargetMode="External"/><Relationship Id="rId18" Type="http://schemas.openxmlformats.org/officeDocument/2006/relationships/hyperlink" Target="http://dev.agodsendtech.com/mu_chords/quickimages/0/B/9/" TargetMode="External"/><Relationship Id="rId26" Type="http://schemas.openxmlformats.org/officeDocument/2006/relationships/hyperlink" Target="http://dev.agodsendtech.com/mu_chords/quickimages/0/B/68/" TargetMode="External"/><Relationship Id="rId39" Type="http://schemas.openxmlformats.org/officeDocument/2006/relationships/hyperlink" Target="http://dev.agodsendtech.com/mu_chords/quickimages/0/C/68/" TargetMode="External"/><Relationship Id="rId21" Type="http://schemas.openxmlformats.org/officeDocument/2006/relationships/hyperlink" Target="http://dev.agodsendtech.com/mu_chords/quickimages/0/B/3/" TargetMode="External"/><Relationship Id="rId34" Type="http://schemas.openxmlformats.org/officeDocument/2006/relationships/hyperlink" Target="http://dev.agodsendtech.com/mu_chords/quickimages/0/C/3/" TargetMode="External"/><Relationship Id="rId42" Type="http://schemas.openxmlformats.org/officeDocument/2006/relationships/hyperlink" Target="http://dev.agodsendtech.com/mu_chords/quickimages/0/D/1/" TargetMode="External"/><Relationship Id="rId47" Type="http://schemas.openxmlformats.org/officeDocument/2006/relationships/hyperlink" Target="http://dev.agodsendtech.com/mu_chords/quickimages/0/D/3/" TargetMode="External"/><Relationship Id="rId50" Type="http://schemas.openxmlformats.org/officeDocument/2006/relationships/hyperlink" Target="http://dev.agodsendtech.com/mu_chords/quickimages/0/D/7/" TargetMode="External"/><Relationship Id="rId55" Type="http://schemas.openxmlformats.org/officeDocument/2006/relationships/hyperlink" Target="http://dev.agodsendtech.com/mu_chords/quickimages/0/E/1/" TargetMode="External"/><Relationship Id="rId63" Type="http://schemas.openxmlformats.org/officeDocument/2006/relationships/hyperlink" Target="http://dev.agodsendtech.com/mu_chords/quickimages/0/E/7/" TargetMode="External"/><Relationship Id="rId68" Type="http://schemas.openxmlformats.org/officeDocument/2006/relationships/hyperlink" Target="http://dev.agodsendtech.com/mu_chords/quickimages/0/F/1/" TargetMode="External"/><Relationship Id="rId76" Type="http://schemas.openxmlformats.org/officeDocument/2006/relationships/hyperlink" Target="http://dev.agodsendtech.com/mu_chords/quickimages/0/F/7/" TargetMode="External"/><Relationship Id="rId84" Type="http://schemas.openxmlformats.org/officeDocument/2006/relationships/hyperlink" Target="http://dev.agodsendtech.com/mu_chords/quickimages/0/G/4/" TargetMode="External"/><Relationship Id="rId89" Type="http://schemas.openxmlformats.org/officeDocument/2006/relationships/hyperlink" Target="http://dev.agodsendtech.com/mu_chords/quickimages/0/G/7/" TargetMode="External"/><Relationship Id="rId7" Type="http://schemas.openxmlformats.org/officeDocument/2006/relationships/hyperlink" Target="http://dev.agodsendtech.com/mu_chords/quickimages/0/A/10/" TargetMode="External"/><Relationship Id="rId71" Type="http://schemas.openxmlformats.org/officeDocument/2006/relationships/hyperlink" Target="http://dev.agodsendtech.com/mu_chords/quickimages/0/F/4/" TargetMode="External"/><Relationship Id="rId92" Type="http://schemas.openxmlformats.org/officeDocument/2006/relationships/hyperlink" Target="http://dev.agodsendtech.com/mu_chords/quickimages/0/G/28/" TargetMode="External"/><Relationship Id="rId2" Type="http://schemas.openxmlformats.org/officeDocument/2006/relationships/hyperlink" Target="http://dev.agodsendtech.com/mu_chords/quickimages/0/A/5/" TargetMode="External"/><Relationship Id="rId16" Type="http://schemas.openxmlformats.org/officeDocument/2006/relationships/hyperlink" Target="http://dev.agodsendtech.com/mu_chords/quickimages/0/B/1/" TargetMode="External"/><Relationship Id="rId29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A/7/" TargetMode="External"/><Relationship Id="rId24" Type="http://schemas.openxmlformats.org/officeDocument/2006/relationships/hyperlink" Target="http://dev.agodsendtech.com/mu_chords/quickimages/0/B/7/" TargetMode="External"/><Relationship Id="rId32" Type="http://schemas.openxmlformats.org/officeDocument/2006/relationships/hyperlink" Target="http://dev.agodsendtech.com/mu_chords/quickimages/0/C/4/" TargetMode="External"/><Relationship Id="rId37" Type="http://schemas.openxmlformats.org/officeDocument/2006/relationships/hyperlink" Target="http://dev.agodsendtech.com/mu_chords/quickimages/0/C/7/" TargetMode="External"/><Relationship Id="rId40" Type="http://schemas.openxmlformats.org/officeDocument/2006/relationships/hyperlink" Target="http://dev.agodsendtech.com/mu_chords/quickimages/0/C/28/" TargetMode="External"/><Relationship Id="rId45" Type="http://schemas.openxmlformats.org/officeDocument/2006/relationships/hyperlink" Target="http://dev.agodsendtech.com/mu_chords/quickimages/0/D/4/" TargetMode="External"/><Relationship Id="rId53" Type="http://schemas.openxmlformats.org/officeDocument/2006/relationships/hyperlink" Target="http://dev.agodsendtech.com/mu_chords/quickimages/0/D/28/" TargetMode="External"/><Relationship Id="rId58" Type="http://schemas.openxmlformats.org/officeDocument/2006/relationships/hyperlink" Target="http://dev.agodsendtech.com/mu_chords/quickimages/0/E/4/" TargetMode="External"/><Relationship Id="rId66" Type="http://schemas.openxmlformats.org/officeDocument/2006/relationships/hyperlink" Target="http://dev.agodsendtech.com/mu_chords/quickimages/0/E/28/" TargetMode="External"/><Relationship Id="rId74" Type="http://schemas.openxmlformats.org/officeDocument/2006/relationships/hyperlink" Target="http://dev.agodsendtech.com/mu_chords/quickimages/0/F/2/" TargetMode="External"/><Relationship Id="rId79" Type="http://schemas.openxmlformats.org/officeDocument/2006/relationships/hyperlink" Target="http://dev.agodsendtech.com/mu_chords/quickimages/0/F/28/" TargetMode="External"/><Relationship Id="rId87" Type="http://schemas.openxmlformats.org/officeDocument/2006/relationships/hyperlink" Target="http://dev.agodsendtech.com/mu_chords/quickimages/0/G/2/" TargetMode="External"/><Relationship Id="rId5" Type="http://schemas.openxmlformats.org/officeDocument/2006/relationships/hyperlink" Target="http://dev.agodsendtech.com/mu_chords/quickimages/0/A/9/" TargetMode="External"/><Relationship Id="rId61" Type="http://schemas.openxmlformats.org/officeDocument/2006/relationships/hyperlink" Target="http://dev.agodsendtech.com/mu_chords/quickimages/0/E/2/" TargetMode="External"/><Relationship Id="rId82" Type="http://schemas.openxmlformats.org/officeDocument/2006/relationships/hyperlink" Target="http://dev.agodsendtech.com/mu_chords/quickimages/0/G/19/" TargetMode="External"/><Relationship Id="rId90" Type="http://schemas.openxmlformats.org/officeDocument/2006/relationships/hyperlink" Target="http://dev.agodsendtech.com/mu_chords/quickimages/0/G/51/" TargetMode="External"/><Relationship Id="rId19" Type="http://schemas.openxmlformats.org/officeDocument/2006/relationships/hyperlink" Target="http://dev.agodsendtech.com/mu_chords/quickimages/0/B/4/" TargetMode="External"/><Relationship Id="rId14" Type="http://schemas.openxmlformats.org/officeDocument/2006/relationships/hyperlink" Target="http://dev.agodsendtech.com/mu_chords/quickimages/0/A/28/" TargetMode="External"/><Relationship Id="rId22" Type="http://schemas.openxmlformats.org/officeDocument/2006/relationships/hyperlink" Target="http://dev.agodsendtech.com/mu_chords/quickimages/0/B/2/" TargetMode="External"/><Relationship Id="rId27" Type="http://schemas.openxmlformats.org/officeDocument/2006/relationships/hyperlink" Target="http://dev.agodsendtech.com/mu_chords/quickimages/0/B/28/" TargetMode="External"/><Relationship Id="rId30" Type="http://schemas.openxmlformats.org/officeDocument/2006/relationships/hyperlink" Target="http://dev.agodsendtech.com/mu_chords/quickimages/0/C/19/" TargetMode="External"/><Relationship Id="rId35" Type="http://schemas.openxmlformats.org/officeDocument/2006/relationships/hyperlink" Target="http://dev.agodsendtech.com/mu_chords/quickimages/0/C/2/" TargetMode="External"/><Relationship Id="rId43" Type="http://schemas.openxmlformats.org/officeDocument/2006/relationships/hyperlink" Target="http://dev.agodsendtech.com/mu_chords/quickimages/0/D/19/" TargetMode="External"/><Relationship Id="rId48" Type="http://schemas.openxmlformats.org/officeDocument/2006/relationships/hyperlink" Target="http://dev.agodsendtech.com/mu_chords/quickimages/0/D/2/" TargetMode="External"/><Relationship Id="rId56" Type="http://schemas.openxmlformats.org/officeDocument/2006/relationships/hyperlink" Target="http://dev.agodsendtech.com/mu_chords/quickimages/0/E/19/" TargetMode="External"/><Relationship Id="rId64" Type="http://schemas.openxmlformats.org/officeDocument/2006/relationships/hyperlink" Target="http://dev.agodsendtech.com/mu_chords/quickimages/0/E/51/" TargetMode="External"/><Relationship Id="rId69" Type="http://schemas.openxmlformats.org/officeDocument/2006/relationships/hyperlink" Target="http://dev.agodsendtech.com/mu_chords/quickimages/0F/19/" TargetMode="External"/><Relationship Id="rId77" Type="http://schemas.openxmlformats.org/officeDocument/2006/relationships/hyperlink" Target="http://dev.agodsendtech.com/mu_chords/quickimages/0/F/51/" TargetMode="External"/><Relationship Id="rId8" Type="http://schemas.openxmlformats.org/officeDocument/2006/relationships/hyperlink" Target="http://dev.agodsendtech.com/mu_chords/quickimages/0/A/3/" TargetMode="External"/><Relationship Id="rId51" Type="http://schemas.openxmlformats.org/officeDocument/2006/relationships/hyperlink" Target="http://dev.agodsendtech.com/mu_chords/quickimages/0/D/51/" TargetMode="External"/><Relationship Id="rId72" Type="http://schemas.openxmlformats.org/officeDocument/2006/relationships/hyperlink" Target="http://dev.agodsendtech.com/mu_chords/quickimages/0/F/10/" TargetMode="External"/><Relationship Id="rId80" Type="http://schemas.openxmlformats.org/officeDocument/2006/relationships/hyperlink" Target="http://dev.agodsendtech.com/mu_chords/quickimages/0/G/5/" TargetMode="External"/><Relationship Id="rId85" Type="http://schemas.openxmlformats.org/officeDocument/2006/relationships/hyperlink" Target="http://dev.agodsendtech.com/mu_chords/quickimages/0/G/10/" TargetMode="External"/><Relationship Id="rId3" Type="http://schemas.openxmlformats.org/officeDocument/2006/relationships/hyperlink" Target="http://dev.agodsendtech.com/mu_chords/quickimages/0/A/1/" TargetMode="External"/><Relationship Id="rId12" Type="http://schemas.openxmlformats.org/officeDocument/2006/relationships/hyperlink" Target="http://dev.agodsendtech.com/mu_chords/quickimages/0/A/51/" TargetMode="External"/><Relationship Id="rId17" Type="http://schemas.openxmlformats.org/officeDocument/2006/relationships/hyperlink" Target="http://dev.agodsendtech.com/mu_chords/quickimages/0/B/19/" TargetMode="External"/><Relationship Id="rId25" Type="http://schemas.openxmlformats.org/officeDocument/2006/relationships/hyperlink" Target="http://dev.agodsendtech.com/mu_chords/quickimages/0/B/51/" TargetMode="External"/><Relationship Id="rId33" Type="http://schemas.openxmlformats.org/officeDocument/2006/relationships/hyperlink" Target="http://dev.agodsendtech.com/mu_chords/quickimages/0/C/10/" TargetMode="External"/><Relationship Id="rId38" Type="http://schemas.openxmlformats.org/officeDocument/2006/relationships/hyperlink" Target="http://dev.agodsendtech.com/mu_chords/quickimages/0/C/51/" TargetMode="External"/><Relationship Id="rId46" Type="http://schemas.openxmlformats.org/officeDocument/2006/relationships/hyperlink" Target="http://dev.agodsendtech.com/mu_chords/quickimages/0/D/10/" TargetMode="External"/><Relationship Id="rId59" Type="http://schemas.openxmlformats.org/officeDocument/2006/relationships/hyperlink" Target="http://dev.agodsendtech.com/mu_chords/quickimages/0/E/10/" TargetMode="External"/><Relationship Id="rId67" Type="http://schemas.openxmlformats.org/officeDocument/2006/relationships/hyperlink" Target="http://dev.agodsendtech.com/mu_chords/quickimages/0/F/5/" TargetMode="External"/><Relationship Id="rId20" Type="http://schemas.openxmlformats.org/officeDocument/2006/relationships/hyperlink" Target="http://dev.agodsendtech.com/mu_chords/quickimages/0/B/10/" TargetMode="External"/><Relationship Id="rId41" Type="http://schemas.openxmlformats.org/officeDocument/2006/relationships/hyperlink" Target="http://dev.agodsendtech.com/mu_chords/quickimages/0/D/5/" TargetMode="External"/><Relationship Id="rId54" Type="http://schemas.openxmlformats.org/officeDocument/2006/relationships/hyperlink" Target="http://dev.agodsendtech.com/mu_chords/quickimages/0/E/5/" TargetMode="External"/><Relationship Id="rId62" Type="http://schemas.openxmlformats.org/officeDocument/2006/relationships/hyperlink" Target="http://dev.agodsendtech.com/mu_chords/quickimages/0/E/22/" TargetMode="External"/><Relationship Id="rId70" Type="http://schemas.openxmlformats.org/officeDocument/2006/relationships/hyperlink" Target="http://dev.agodsendtech.com/mu_chords/quickimages/0/F/9/" TargetMode="External"/><Relationship Id="rId75" Type="http://schemas.openxmlformats.org/officeDocument/2006/relationships/hyperlink" Target="http://dev.agodsendtech.com/mu_chords/quickimages/0/F/22/" TargetMode="External"/><Relationship Id="rId83" Type="http://schemas.openxmlformats.org/officeDocument/2006/relationships/hyperlink" Target="http://dev.agodsendtech.com/mu_chords/quickimages/0/G/9/" TargetMode="External"/><Relationship Id="rId88" Type="http://schemas.openxmlformats.org/officeDocument/2006/relationships/hyperlink" Target="http://dev.agodsendtech.com/mu_chords/quickimages/0/G/22/" TargetMode="External"/><Relationship Id="rId91" Type="http://schemas.openxmlformats.org/officeDocument/2006/relationships/hyperlink" Target="http://dev.agodsendtech.com/mu_chords/quickimages/0/G/68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/4/" TargetMode="External"/><Relationship Id="rId15" Type="http://schemas.openxmlformats.org/officeDocument/2006/relationships/hyperlink" Target="http://dev.agodsendtech.com/mu_chords/quickimages/0/B/5/" TargetMode="External"/><Relationship Id="rId23" Type="http://schemas.openxmlformats.org/officeDocument/2006/relationships/hyperlink" Target="http://dev.agodsendtech.com/mu_chords/quickimages/0/B/22/" TargetMode="External"/><Relationship Id="rId28" Type="http://schemas.openxmlformats.org/officeDocument/2006/relationships/hyperlink" Target="http://dev.agodsendtech.com/mu_chords/quickimages/0/C/5/" TargetMode="External"/><Relationship Id="rId36" Type="http://schemas.openxmlformats.org/officeDocument/2006/relationships/hyperlink" Target="http://dev.agodsendtech.com/mu_chords/quickimages/0/C/22/" TargetMode="External"/><Relationship Id="rId49" Type="http://schemas.openxmlformats.org/officeDocument/2006/relationships/hyperlink" Target="http://dev.agodsendtech.com/mu_chords/quickimages/0/D/22/" TargetMode="External"/><Relationship Id="rId57" Type="http://schemas.openxmlformats.org/officeDocument/2006/relationships/hyperlink" Target="http://dev.agodsendtech.com/mu_chords/quickimages/0/E/9/" TargetMode="External"/><Relationship Id="rId10" Type="http://schemas.openxmlformats.org/officeDocument/2006/relationships/hyperlink" Target="http://dev.agodsendtech.com/mu_chords/quickimages/0/A/22/" TargetMode="External"/><Relationship Id="rId31" Type="http://schemas.openxmlformats.org/officeDocument/2006/relationships/hyperlink" Target="http://dev.agodsendtech.com/mu_chords/quickimages/0/C/9/" TargetMode="External"/><Relationship Id="rId44" Type="http://schemas.openxmlformats.org/officeDocument/2006/relationships/hyperlink" Target="http://dev.agodsendtech.com/mu_chords/quickimages/0/D/9/" TargetMode="External"/><Relationship Id="rId52" Type="http://schemas.openxmlformats.org/officeDocument/2006/relationships/hyperlink" Target="http://dev.agodsendtech.com/mu_chords/quickimages/0/D/68/" TargetMode="External"/><Relationship Id="rId60" Type="http://schemas.openxmlformats.org/officeDocument/2006/relationships/hyperlink" Target="http://dev.agodsendtech.com/mu_chords/quickimages/0/E/3/" TargetMode="External"/><Relationship Id="rId65" Type="http://schemas.openxmlformats.org/officeDocument/2006/relationships/hyperlink" Target="http://dev.agodsendtech.com/mu_chords/quickimages/0/E/68/" TargetMode="External"/><Relationship Id="rId73" Type="http://schemas.openxmlformats.org/officeDocument/2006/relationships/hyperlink" Target="http://dev.agodsendtech.com/mu_chords/quickimages/0/F/3/" TargetMode="External"/><Relationship Id="rId78" Type="http://schemas.openxmlformats.org/officeDocument/2006/relationships/hyperlink" Target="http://dev.agodsendtech.com/mu_chords/quickimages/0/F/68/" TargetMode="External"/><Relationship Id="rId81" Type="http://schemas.openxmlformats.org/officeDocument/2006/relationships/hyperlink" Target="http://dev.agodsendtech.com/mu_chords/quickimages/0/G/1/" TargetMode="External"/><Relationship Id="rId86" Type="http://schemas.openxmlformats.org/officeDocument/2006/relationships/hyperlink" Target="http://dev.agodsendtech.com/mu_chords/quickimages/0/G/3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/2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http://dev.agodsendtech.com/mu_chords/quickimages/0/Ab/51/" TargetMode="External"/><Relationship Id="rId18" Type="http://schemas.openxmlformats.org/officeDocument/2006/relationships/hyperlink" Target="http://dev.agodsendtech.com/mu_chords/quickimages/0/Bb/19/" TargetMode="External"/><Relationship Id="rId26" Type="http://schemas.openxmlformats.org/officeDocument/2006/relationships/hyperlink" Target="http://dev.agodsendtech.com/mu_chords/quickimages/0/Bb/51/" TargetMode="External"/><Relationship Id="rId39" Type="http://schemas.openxmlformats.org/officeDocument/2006/relationships/hyperlink" Target="http://dev.agodsendtech.com/mu_chords/quickimages/0/Cb/51/" TargetMode="External"/><Relationship Id="rId21" Type="http://schemas.openxmlformats.org/officeDocument/2006/relationships/hyperlink" Target="http://dev.agodsendtech.com/mu_chords/quickimages/0/Bb/10/" TargetMode="External"/><Relationship Id="rId34" Type="http://schemas.openxmlformats.org/officeDocument/2006/relationships/hyperlink" Target="http://dev.agodsendtech.com/mu_chords/quickimages/0/Cb/10/" TargetMode="External"/><Relationship Id="rId42" Type="http://schemas.openxmlformats.org/officeDocument/2006/relationships/hyperlink" Target="http://dev.agodsendtech.com/mu_chords/quickimages/0/Db/5/" TargetMode="External"/><Relationship Id="rId47" Type="http://schemas.openxmlformats.org/officeDocument/2006/relationships/hyperlink" Target="http://dev.agodsendtech.com/mu_chords/quickimages/0/Db/10/" TargetMode="External"/><Relationship Id="rId50" Type="http://schemas.openxmlformats.org/officeDocument/2006/relationships/hyperlink" Target="http://dev.agodsendtech.com/mu_chords/quickimages/0/Db/22/" TargetMode="External"/><Relationship Id="rId55" Type="http://schemas.openxmlformats.org/officeDocument/2006/relationships/hyperlink" Target="http://dev.agodsendtech.com/mu_chords/quickimages/0/Eb/5/" TargetMode="External"/><Relationship Id="rId63" Type="http://schemas.openxmlformats.org/officeDocument/2006/relationships/hyperlink" Target="http://dev.agodsendtech.com/mu_chords/quickimages/0/Eb/22/" TargetMode="External"/><Relationship Id="rId68" Type="http://schemas.openxmlformats.org/officeDocument/2006/relationships/hyperlink" Target="http://dev.agodsendtech.com/mu_chords/quickimages/0/Fb/5/" TargetMode="External"/><Relationship Id="rId76" Type="http://schemas.openxmlformats.org/officeDocument/2006/relationships/hyperlink" Target="http://dev.agodsendtech.com/mu_chords/quickimages/0/Fb/22/" TargetMode="External"/><Relationship Id="rId84" Type="http://schemas.openxmlformats.org/officeDocument/2006/relationships/hyperlink" Target="http://dev.agodsendtech.com/mu_chords/quickimages/0/Gb/9/" TargetMode="External"/><Relationship Id="rId89" Type="http://schemas.openxmlformats.org/officeDocument/2006/relationships/hyperlink" Target="http://dev.agodsendtech.com/mu_chords/quickimages/0/Gb/22/" TargetMode="External"/><Relationship Id="rId7" Type="http://schemas.openxmlformats.org/officeDocument/2006/relationships/hyperlink" Target="http://dev.agodsendtech.com/mu_chords/quickimages/0/Ab/10/" TargetMode="External"/><Relationship Id="rId71" Type="http://schemas.openxmlformats.org/officeDocument/2006/relationships/hyperlink" Target="http://dev.agodsendtech.com/mu_chords/quickimages/0/Fb/9/" TargetMode="External"/><Relationship Id="rId92" Type="http://schemas.openxmlformats.org/officeDocument/2006/relationships/hyperlink" Target="http://dev.agodsendtech.com/mu_chords/quickimages/0/Gb/68/" TargetMode="External"/><Relationship Id="rId2" Type="http://schemas.openxmlformats.org/officeDocument/2006/relationships/hyperlink" Target="http://dev.agodsendtech.com/mu_chords/quickimages/0/Ab/5/" TargetMode="External"/><Relationship Id="rId16" Type="http://schemas.openxmlformats.org/officeDocument/2006/relationships/hyperlink" Target="http://dev.agodsendtech.com/mu_chords/quickimages/0/Bb/5/" TargetMode="External"/><Relationship Id="rId29" Type="http://schemas.openxmlformats.org/officeDocument/2006/relationships/hyperlink" Target="http://dev.agodsendtech.com/mu_chords/quickimages/0/Cb/5/" TargetMode="External"/><Relationship Id="rId11" Type="http://schemas.openxmlformats.org/officeDocument/2006/relationships/hyperlink" Target="http://dev.agodsendtech.com/mu_chords/quickimages/0/Ab/7/" TargetMode="External"/><Relationship Id="rId24" Type="http://schemas.openxmlformats.org/officeDocument/2006/relationships/hyperlink" Target="http://dev.agodsendtech.com/mu_chords/quickimages/0/Bb/22/" TargetMode="External"/><Relationship Id="rId32" Type="http://schemas.openxmlformats.org/officeDocument/2006/relationships/hyperlink" Target="http://dev.agodsendtech.com/mu_chords/quickimages/0/Cb/9/" TargetMode="External"/><Relationship Id="rId37" Type="http://schemas.openxmlformats.org/officeDocument/2006/relationships/hyperlink" Target="http://dev.agodsendtech.com/mu_chords/quickimages/0/Cb/22/" TargetMode="External"/><Relationship Id="rId40" Type="http://schemas.openxmlformats.org/officeDocument/2006/relationships/hyperlink" Target="http://dev.agodsendtech.com/mu_chords/quickimages/0/Cb/68/" TargetMode="External"/><Relationship Id="rId45" Type="http://schemas.openxmlformats.org/officeDocument/2006/relationships/hyperlink" Target="http://dev.agodsendtech.com/mu_chords/quickimages/0/Db/9/" TargetMode="External"/><Relationship Id="rId53" Type="http://schemas.openxmlformats.org/officeDocument/2006/relationships/hyperlink" Target="http://dev.agodsendtech.com/mu_chords/quickimages/0/Db/68/" TargetMode="External"/><Relationship Id="rId58" Type="http://schemas.openxmlformats.org/officeDocument/2006/relationships/hyperlink" Target="http://dev.agodsendtech.com/mu_chords/quickimages/0/Eb/9/" TargetMode="External"/><Relationship Id="rId66" Type="http://schemas.openxmlformats.org/officeDocument/2006/relationships/hyperlink" Target="http://dev.agodsendtech.com/mu_chords/quickimages/0/Eb/68/" TargetMode="External"/><Relationship Id="rId74" Type="http://schemas.openxmlformats.org/officeDocument/2006/relationships/hyperlink" Target="http://dev.agodsendtech.com/mu_chords/quickimages/0/Fb/3/" TargetMode="External"/><Relationship Id="rId79" Type="http://schemas.openxmlformats.org/officeDocument/2006/relationships/hyperlink" Target="http://dev.agodsendtech.com/mu_chords/quickimages/0/Fb/68/" TargetMode="External"/><Relationship Id="rId87" Type="http://schemas.openxmlformats.org/officeDocument/2006/relationships/hyperlink" Target="http://dev.agodsendtech.com/mu_chords/quickimages/0/Gb/3/" TargetMode="External"/><Relationship Id="rId5" Type="http://schemas.openxmlformats.org/officeDocument/2006/relationships/hyperlink" Target="http://dev.agodsendtech.com/mu_chords/quickimages/0/Ab/9/" TargetMode="External"/><Relationship Id="rId61" Type="http://schemas.openxmlformats.org/officeDocument/2006/relationships/hyperlink" Target="http://dev.agodsendtech.com/mu_chords/quickimages/0/Eb/3/" TargetMode="External"/><Relationship Id="rId82" Type="http://schemas.openxmlformats.org/officeDocument/2006/relationships/hyperlink" Target="http://dev.agodsendtech.com/mu_chords/quickimages/0/Gb/1/" TargetMode="External"/><Relationship Id="rId90" Type="http://schemas.openxmlformats.org/officeDocument/2006/relationships/hyperlink" Target="http://dev.agodsendtech.com/mu_chords/quickimages/0/Gb/7/" TargetMode="External"/><Relationship Id="rId19" Type="http://schemas.openxmlformats.org/officeDocument/2006/relationships/hyperlink" Target="http://dev.agodsendtech.com/mu_chords/quickimages/0/Bb/9/" TargetMode="External"/><Relationship Id="rId14" Type="http://schemas.openxmlformats.org/officeDocument/2006/relationships/hyperlink" Target="http://dev.agodsendtech.com/mu_chords/quickimages/0/Ab/68/" TargetMode="External"/><Relationship Id="rId22" Type="http://schemas.openxmlformats.org/officeDocument/2006/relationships/hyperlink" Target="http://dev.agodsendtech.com/mu_chords/quickimages/0/Bb/3/" TargetMode="External"/><Relationship Id="rId27" Type="http://schemas.openxmlformats.org/officeDocument/2006/relationships/hyperlink" Target="http://dev.agodsendtech.com/mu_chords/quickimages/0/Bb/68/" TargetMode="External"/><Relationship Id="rId30" Type="http://schemas.openxmlformats.org/officeDocument/2006/relationships/hyperlink" Target="http://dev.agodsendtech.com/mu_chords/quickimages/0/Cb/1/" TargetMode="External"/><Relationship Id="rId35" Type="http://schemas.openxmlformats.org/officeDocument/2006/relationships/hyperlink" Target="http://dev.agodsendtech.com/mu_chords/quickimages/0/Cb/3/" TargetMode="External"/><Relationship Id="rId43" Type="http://schemas.openxmlformats.org/officeDocument/2006/relationships/hyperlink" Target="http://dev.agodsendtech.com/mu_chords/quickimages/0/Db/1/" TargetMode="External"/><Relationship Id="rId48" Type="http://schemas.openxmlformats.org/officeDocument/2006/relationships/hyperlink" Target="http://dev.agodsendtech.com/mu_chords/quickimages/0/Db/3/" TargetMode="External"/><Relationship Id="rId56" Type="http://schemas.openxmlformats.org/officeDocument/2006/relationships/hyperlink" Target="http://dev.agodsendtech.com/mu_chords/quickimages/0/Eb/1/" TargetMode="External"/><Relationship Id="rId64" Type="http://schemas.openxmlformats.org/officeDocument/2006/relationships/hyperlink" Target="http://dev.agodsendtech.com/mu_chords/quickimages/0/Eb/7/" TargetMode="External"/><Relationship Id="rId69" Type="http://schemas.openxmlformats.org/officeDocument/2006/relationships/hyperlink" Target="http://dev.agodsendtech.com/mu_chords/quickimages/0/Fb/1/" TargetMode="External"/><Relationship Id="rId77" Type="http://schemas.openxmlformats.org/officeDocument/2006/relationships/hyperlink" Target="http://dev.agodsendtech.com/mu_chords/quickimages/0/Fb/7/" TargetMode="External"/><Relationship Id="rId8" Type="http://schemas.openxmlformats.org/officeDocument/2006/relationships/hyperlink" Target="http://dev.agodsendtech.com/mu_chords/quickimages/0/Ab/3/" TargetMode="External"/><Relationship Id="rId51" Type="http://schemas.openxmlformats.org/officeDocument/2006/relationships/hyperlink" Target="http://dev.agodsendtech.com/mu_chords/quickimages/0/Db/7/" TargetMode="External"/><Relationship Id="rId72" Type="http://schemas.openxmlformats.org/officeDocument/2006/relationships/hyperlink" Target="http://dev.agodsendtech.com/mu_chords/quickimages/0/Fb/4/" TargetMode="External"/><Relationship Id="rId80" Type="http://schemas.openxmlformats.org/officeDocument/2006/relationships/hyperlink" Target="http://dev.agodsendtech.com/mu_chords/quickimages/0/Fb/28/" TargetMode="External"/><Relationship Id="rId85" Type="http://schemas.openxmlformats.org/officeDocument/2006/relationships/hyperlink" Target="http://dev.agodsendtech.com/mu_chords/quickimages/0/Gb/4/" TargetMode="External"/><Relationship Id="rId93" Type="http://schemas.openxmlformats.org/officeDocument/2006/relationships/hyperlink" Target="http://dev.agodsendtech.com/mu_chords/quickimages/0/Gb/28/" TargetMode="External"/><Relationship Id="rId3" Type="http://schemas.openxmlformats.org/officeDocument/2006/relationships/hyperlink" Target="http://dev.agodsendtech.com/mu_chords/quickimages/0/Ab/1/" TargetMode="External"/><Relationship Id="rId12" Type="http://schemas.openxmlformats.org/officeDocument/2006/relationships/hyperlink" Target="http://dev.agodsendtech.com/mu_chords/quickimages/0/A/9b/" TargetMode="External"/><Relationship Id="rId17" Type="http://schemas.openxmlformats.org/officeDocument/2006/relationships/hyperlink" Target="http://dev.agodsendtech.com/mu_chords/quickimages/0/Bb/1/" TargetMode="External"/><Relationship Id="rId25" Type="http://schemas.openxmlformats.org/officeDocument/2006/relationships/hyperlink" Target="http://dev.agodsendtech.com/mu_chords/quickimages/0/Bb/7/" TargetMode="External"/><Relationship Id="rId33" Type="http://schemas.openxmlformats.org/officeDocument/2006/relationships/hyperlink" Target="http://dev.agodsendtech.com/mu_chords/quickimages/0/Cb/4/" TargetMode="External"/><Relationship Id="rId38" Type="http://schemas.openxmlformats.org/officeDocument/2006/relationships/hyperlink" Target="http://dev.agodsendtech.com/mu_chords/quickimages/0/Cb/7/" TargetMode="External"/><Relationship Id="rId46" Type="http://schemas.openxmlformats.org/officeDocument/2006/relationships/hyperlink" Target="http://dev.agodsendtech.com/mu_chords/quickimages/0/Db/4/" TargetMode="External"/><Relationship Id="rId59" Type="http://schemas.openxmlformats.org/officeDocument/2006/relationships/hyperlink" Target="http://dev.agodsendtech.com/mu_chords/quickimages/0/Eb/4/" TargetMode="External"/><Relationship Id="rId67" Type="http://schemas.openxmlformats.org/officeDocument/2006/relationships/hyperlink" Target="http://dev.agodsendtech.com/mu_chords/quickimages/0/Eb/28/" TargetMode="External"/><Relationship Id="rId20" Type="http://schemas.openxmlformats.org/officeDocument/2006/relationships/hyperlink" Target="http://dev.agodsendtech.com/mu_chords/quickimages/0/Bb/4/" TargetMode="External"/><Relationship Id="rId41" Type="http://schemas.openxmlformats.org/officeDocument/2006/relationships/hyperlink" Target="http://dev.agodsendtech.com/mu_chords/quickimages/0/Cb/28/" TargetMode="External"/><Relationship Id="rId54" Type="http://schemas.openxmlformats.org/officeDocument/2006/relationships/hyperlink" Target="http://dev.agodsendtech.com/mu_chords/quickimages/0/Db/28/" TargetMode="External"/><Relationship Id="rId62" Type="http://schemas.openxmlformats.org/officeDocument/2006/relationships/hyperlink" Target="http://dev.agodsendtech.com/mu_chords/quickimages/0/Eb/2/" TargetMode="External"/><Relationship Id="rId70" Type="http://schemas.openxmlformats.org/officeDocument/2006/relationships/hyperlink" Target="http://dev.agodsendtech.com/mu_chords/quickimages/0/Fb/19/" TargetMode="External"/><Relationship Id="rId75" Type="http://schemas.openxmlformats.org/officeDocument/2006/relationships/hyperlink" Target="http://dev.agodsendtech.com/mu_chords/quickimages/0/Fb/2/" TargetMode="External"/><Relationship Id="rId83" Type="http://schemas.openxmlformats.org/officeDocument/2006/relationships/hyperlink" Target="http://dev.agodsendtech.com/mu_chords/quickimages/0/Gb/19/" TargetMode="External"/><Relationship Id="rId88" Type="http://schemas.openxmlformats.org/officeDocument/2006/relationships/hyperlink" Target="http://dev.agodsendtech.com/mu_chords/quickimages/0/Gb/2/" TargetMode="External"/><Relationship Id="rId91" Type="http://schemas.openxmlformats.org/officeDocument/2006/relationships/hyperlink" Target="http://dev.agodsendtech.com/mu_chords/quickimages/0/Gb/51/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dev.agodsendtech.com/mu_chords/quickimages/0/Ab/4/" TargetMode="External"/><Relationship Id="rId15" Type="http://schemas.openxmlformats.org/officeDocument/2006/relationships/hyperlink" Target="http://dev.agodsendtech.com/mu_chords/quickimages/0/Ab/28/" TargetMode="External"/><Relationship Id="rId23" Type="http://schemas.openxmlformats.org/officeDocument/2006/relationships/hyperlink" Target="http://dev.agodsendtech.com/mu_chords/quickimages/0/Bb/2/" TargetMode="External"/><Relationship Id="rId28" Type="http://schemas.openxmlformats.org/officeDocument/2006/relationships/hyperlink" Target="http://dev.agodsendtech.com/mu_chords/quickimages/0/Bb/28/" TargetMode="External"/><Relationship Id="rId36" Type="http://schemas.openxmlformats.org/officeDocument/2006/relationships/hyperlink" Target="http://dev.agodsendtech.com/mu_chords/quickimages/0/Cb/2/" TargetMode="External"/><Relationship Id="rId49" Type="http://schemas.openxmlformats.org/officeDocument/2006/relationships/hyperlink" Target="http://dev.agodsendtech.com/mu_chords/quickimages/0/Db/2/" TargetMode="External"/><Relationship Id="rId57" Type="http://schemas.openxmlformats.org/officeDocument/2006/relationships/hyperlink" Target="http://dev.agodsendtech.com/mu_chords/quickimages/0/Eb/19/" TargetMode="External"/><Relationship Id="rId10" Type="http://schemas.openxmlformats.org/officeDocument/2006/relationships/hyperlink" Target="http://dev.agodsendtech.com/mu_chords/quickimages/0/Ab/22/" TargetMode="External"/><Relationship Id="rId31" Type="http://schemas.openxmlformats.org/officeDocument/2006/relationships/hyperlink" Target="http://dev.agodsendtech.com/mu_chords/quickimages/0/Cb/19/" TargetMode="External"/><Relationship Id="rId44" Type="http://schemas.openxmlformats.org/officeDocument/2006/relationships/hyperlink" Target="http://dev.agodsendtech.com/mu_chords/quickimages/0/Db/19/" TargetMode="External"/><Relationship Id="rId52" Type="http://schemas.openxmlformats.org/officeDocument/2006/relationships/hyperlink" Target="http://dev.agodsendtech.com/mu_chords/quickimages/0/Db/51/" TargetMode="External"/><Relationship Id="rId60" Type="http://schemas.openxmlformats.org/officeDocument/2006/relationships/hyperlink" Target="http://dev.agodsendtech.com/mu_chords/quickimages/0/Eb/10/" TargetMode="External"/><Relationship Id="rId65" Type="http://schemas.openxmlformats.org/officeDocument/2006/relationships/hyperlink" Target="http://dev.agodsendtech.com/mu_chords/quickimages/0/Eb/51/" TargetMode="External"/><Relationship Id="rId73" Type="http://schemas.openxmlformats.org/officeDocument/2006/relationships/hyperlink" Target="http://dev.agodsendtech.com/mu_chords/quickimages/0/Fb/10/" TargetMode="External"/><Relationship Id="rId78" Type="http://schemas.openxmlformats.org/officeDocument/2006/relationships/hyperlink" Target="http://dev.agodsendtech.com/mu_chords/quickimages/0/Fb/51/" TargetMode="External"/><Relationship Id="rId81" Type="http://schemas.openxmlformats.org/officeDocument/2006/relationships/hyperlink" Target="http://dev.agodsendtech.com/mu_chords/quickimages/0/Gb/5/" TargetMode="External"/><Relationship Id="rId86" Type="http://schemas.openxmlformats.org/officeDocument/2006/relationships/hyperlink" Target="http://dev.agodsendtech.com/mu_chords/quickimages/0/Gb/10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Ab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%7bsongid%7d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2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D/2/" TargetMode="External"/><Relationship Id="rId12" Type="http://schemas.openxmlformats.org/officeDocument/2006/relationships/hyperlink" Target="http://dev.agodsendtech.com/mu_chords/quickimages/0/Eb/1/" TargetMode="External"/><Relationship Id="rId2" Type="http://schemas.openxmlformats.org/officeDocument/2006/relationships/hyperlink" Target="http://dev.agodsendtech.com/mu_chords/quickimages/0/F/1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Bb/1/" TargetMode="External"/><Relationship Id="rId5" Type="http://schemas.openxmlformats.org/officeDocument/2006/relationships/hyperlink" Target="http://dev.agodsendtech.com/mu_chords/quickimages/0/C/5/" TargetMode="External"/><Relationship Id="rId10" Type="http://schemas.openxmlformats.org/officeDocument/2006/relationships/hyperlink" Target="http://dev.agodsendtech.com/mu_chords/quickimages/0/G/19/" TargetMode="External"/><Relationship Id="rId4" Type="http://schemas.openxmlformats.org/officeDocument/2006/relationships/hyperlink" Target="http://dev.agodsendtech.com/mu_chords/quickimages/0/A/19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D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C/5/" TargetMode="External"/><Relationship Id="rId5" Type="http://schemas.openxmlformats.org/officeDocument/2006/relationships/hyperlink" Target="http://dev.agodsendtech.com/mu_chords/quickimages/0/A/19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Eb/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/1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F/10/" TargetMode="External"/><Relationship Id="rId11" Type="http://schemas.openxmlformats.org/officeDocument/2006/relationships/hyperlink" Target="http://dev.agodsendtech.com/mu_chords/quickimages/0/C/5/" TargetMode="External"/><Relationship Id="rId5" Type="http://schemas.openxmlformats.org/officeDocument/2006/relationships/hyperlink" Target="http://dev.agodsendtech.com/mu_chords/quickimages/0/A/2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D/19/" TargetMode="External"/><Relationship Id="rId9" Type="http://schemas.openxmlformats.org/officeDocument/2006/relationships/hyperlink" Target="http://dev.agodsendtech.com/mu_chords/quickimages/0/C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5226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1" y="565245"/>
            <a:ext cx="970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561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-13376" y="414972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m9</a:t>
            </a:r>
            <a:endParaRPr lang="en-US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1" y="54439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6709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95824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3" y="4131354"/>
            <a:ext cx="96567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79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69" y="56524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70" y="4152209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7" y="371203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67747" y="190027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1" y="544390"/>
            <a:ext cx="97830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6709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841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69" y="369118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326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38225" y="1907859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85788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69" y="540110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52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90313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96577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70" y="4127074"/>
            <a:ext cx="9732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4373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737439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1" y="519255"/>
            <a:ext cx="9068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0313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9428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3" y="4106219"/>
            <a:ext cx="9732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69" y="3666045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068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5073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4791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68895" y="1895994"/>
            <a:ext cx="755477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66156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39" y="540110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703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6180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97462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57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79617" y="4118063"/>
            <a:ext cx="9971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7" y="3686900"/>
            <a:ext cx="6720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761808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7830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5787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1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7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6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7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3457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26179" y="1143000"/>
            <a:ext cx="9144000" cy="3505200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572" y="155397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. . .  Give thanks…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39277" y="116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45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17119" y="7340600"/>
            <a:ext cx="757872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out beyond the furthest morning star close enough to hold me in Your  arm</a:t>
            </a:r>
          </a:p>
        </p:txBody>
      </p:sp>
      <p:sp>
        <p:nvSpPr>
          <p:cNvPr id="2055" name="Text Box 14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03344" y="7040562"/>
            <a:ext cx="3048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056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55219" y="7061200"/>
            <a:ext cx="7620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 u="sng">
                <a:solidFill>
                  <a:srgbClr val="FF0000"/>
                </a:solidFill>
              </a:rPr>
              <a:t>Bbm7</a:t>
            </a:r>
          </a:p>
        </p:txBody>
      </p:sp>
      <p:sp>
        <p:nvSpPr>
          <p:cNvPr id="71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08044" y="7040562"/>
            <a:ext cx="457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Ab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322744" y="7010400"/>
            <a:ext cx="457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dirty="0" err="1">
                <a:solidFill>
                  <a:srgbClr val="FF0000"/>
                </a:solidFill>
              </a:rPr>
              <a:t>Eb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4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10301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3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1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7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145665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7587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5511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4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826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31461" y="547328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4780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5665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84679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4780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20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2743201" y="457496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621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1664" y="192112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4811" y="325716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18009" y="549414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34348" y="596107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43201" y="503214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34348" y="371203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7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4187323" y="455411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206549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185786" y="190027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8933" y="32363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2131" y="5473287"/>
            <a:ext cx="706405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78470" y="594021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20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87323" y="501129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61415" y="4131354"/>
            <a:ext cx="86526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78470" y="369118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7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525780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78" name="Text Box 17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626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941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32609" y="5469007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4894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20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5780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4894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7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20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6701923" y="4528979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21149" y="118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3" name="Text Box 17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00386" y="1875139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5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3533" y="321117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76731" y="5448152"/>
            <a:ext cx="70640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93070" y="5915080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20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701923" y="4986155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694492" y="4106219"/>
            <a:ext cx="8376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693070" y="3666045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7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20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7988471" y="4549834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3702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8" name="Text Box 17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6934" y="1895994"/>
            <a:ext cx="634726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90081" y="323202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63279" y="5469007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70351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2564" y="1466838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79618" y="5935935"/>
            <a:ext cx="8391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20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88471" y="5007010"/>
            <a:ext cx="830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90421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79618" y="3686900"/>
            <a:ext cx="49417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659095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5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629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 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9524" y="1298258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27090" y="5103253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6867" y="3268118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xx 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697" y="611396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26393" y="4208182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xx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2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3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52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99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14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-12662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0" y="56524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704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13376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7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253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09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367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-13376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Text Box 12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0" y="10244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20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45665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1" name="Text Box 12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147587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7">
            <a:hlinkClick r:id="rId18"/>
          </p:cNvPr>
          <p:cNvSpPr txBox="1">
            <a:spLocks noChangeArrowheads="1"/>
          </p:cNvSpPr>
          <p:nvPr/>
        </p:nvSpPr>
        <p:spPr bwMode="auto">
          <a:xfrm>
            <a:off x="145511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2366537"/>
            <a:ext cx="59812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25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5826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20"/>
          </p:cNvPr>
          <p:cNvSpPr txBox="1">
            <a:spLocks noChangeArrowheads="1"/>
          </p:cNvSpPr>
          <p:nvPr/>
        </p:nvSpPr>
        <p:spPr bwMode="auto">
          <a:xfrm>
            <a:off x="1431460" y="5473287"/>
            <a:ext cx="87924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21"/>
          </p:cNvPr>
          <p:cNvSpPr txBox="1">
            <a:spLocks noChangeArrowheads="1"/>
          </p:cNvSpPr>
          <p:nvPr/>
        </p:nvSpPr>
        <p:spPr bwMode="auto">
          <a:xfrm>
            <a:off x="1444122" y="54439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22"/>
          </p:cNvPr>
          <p:cNvSpPr txBox="1">
            <a:spLocks noChangeArrowheads="1"/>
          </p:cNvSpPr>
          <p:nvPr/>
        </p:nvSpPr>
        <p:spPr bwMode="auto">
          <a:xfrm>
            <a:off x="143707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23"/>
          </p:cNvPr>
          <p:cNvSpPr txBox="1">
            <a:spLocks noChangeArrowheads="1"/>
          </p:cNvSpPr>
          <p:nvPr/>
        </p:nvSpPr>
        <p:spPr bwMode="auto">
          <a:xfrm>
            <a:off x="143074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24"/>
          </p:cNvPr>
          <p:cNvSpPr txBox="1">
            <a:spLocks noChangeArrowheads="1"/>
          </p:cNvSpPr>
          <p:nvPr/>
        </p:nvSpPr>
        <p:spPr bwMode="auto">
          <a:xfrm>
            <a:off x="144779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20">
            <a:hlinkClick r:id="rId25"/>
          </p:cNvPr>
          <p:cNvSpPr txBox="1">
            <a:spLocks noChangeArrowheads="1"/>
          </p:cNvSpPr>
          <p:nvPr/>
        </p:nvSpPr>
        <p:spPr bwMode="auto">
          <a:xfrm>
            <a:off x="145665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3" name="Text Box 12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1449221" y="4131354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26"/>
          </p:cNvPr>
          <p:cNvSpPr txBox="1">
            <a:spLocks noChangeArrowheads="1"/>
          </p:cNvSpPr>
          <p:nvPr/>
        </p:nvSpPr>
        <p:spPr bwMode="auto">
          <a:xfrm>
            <a:off x="144780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7">
            <a:hlinkClick r:id="rId27"/>
          </p:cNvPr>
          <p:cNvSpPr txBox="1">
            <a:spLocks noChangeArrowheads="1"/>
          </p:cNvSpPr>
          <p:nvPr/>
        </p:nvSpPr>
        <p:spPr bwMode="auto">
          <a:xfrm>
            <a:off x="143074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6" name="Text Box 12">
            <a:hlinkClick r:id="rId28"/>
          </p:cNvPr>
          <p:cNvSpPr txBox="1">
            <a:spLocks noChangeArrowheads="1"/>
          </p:cNvSpPr>
          <p:nvPr/>
        </p:nvSpPr>
        <p:spPr bwMode="auto">
          <a:xfrm>
            <a:off x="1444122" y="100357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40" name="Text Box 20">
            <a:hlinkClick r:id="rId29"/>
          </p:cNvPr>
          <p:cNvSpPr txBox="1">
            <a:spLocks noChangeArrowheads="1"/>
          </p:cNvSpPr>
          <p:nvPr/>
        </p:nvSpPr>
        <p:spPr bwMode="auto">
          <a:xfrm>
            <a:off x="2743200" y="457496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1" name="Text Box 12">
            <a:hlinkClick r:id="rId30"/>
          </p:cNvPr>
          <p:cNvSpPr txBox="1">
            <a:spLocks noChangeArrowheads="1"/>
          </p:cNvSpPr>
          <p:nvPr/>
        </p:nvSpPr>
        <p:spPr bwMode="auto">
          <a:xfrm>
            <a:off x="2743199" y="6216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31"/>
          </p:cNvPr>
          <p:cNvSpPr txBox="1">
            <a:spLocks noChangeArrowheads="1"/>
          </p:cNvSpPr>
          <p:nvPr/>
        </p:nvSpPr>
        <p:spPr bwMode="auto">
          <a:xfrm>
            <a:off x="2741663" y="192112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238739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48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44811" y="324393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9" name="Text Box 12">
            <a:hlinkClick r:id="rId33"/>
          </p:cNvPr>
          <p:cNvSpPr txBox="1">
            <a:spLocks noChangeArrowheads="1"/>
          </p:cNvSpPr>
          <p:nvPr/>
        </p:nvSpPr>
        <p:spPr bwMode="auto">
          <a:xfrm>
            <a:off x="2718008" y="549414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4"/>
          </p:cNvPr>
          <p:cNvSpPr txBox="1">
            <a:spLocks noChangeArrowheads="1"/>
          </p:cNvSpPr>
          <p:nvPr/>
        </p:nvSpPr>
        <p:spPr bwMode="auto">
          <a:xfrm>
            <a:off x="2730670" y="56524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12">
            <a:hlinkClick r:id="rId35"/>
          </p:cNvPr>
          <p:cNvSpPr txBox="1">
            <a:spLocks noChangeArrowheads="1"/>
          </p:cNvSpPr>
          <p:nvPr/>
        </p:nvSpPr>
        <p:spPr bwMode="auto">
          <a:xfrm>
            <a:off x="2723625" y="645440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6"/>
          </p:cNvPr>
          <p:cNvSpPr txBox="1">
            <a:spLocks noChangeArrowheads="1"/>
          </p:cNvSpPr>
          <p:nvPr/>
        </p:nvSpPr>
        <p:spPr bwMode="auto">
          <a:xfrm>
            <a:off x="2717294" y="149197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37"/>
          </p:cNvPr>
          <p:cNvSpPr txBox="1">
            <a:spLocks noChangeArrowheads="1"/>
          </p:cNvSpPr>
          <p:nvPr/>
        </p:nvSpPr>
        <p:spPr bwMode="auto">
          <a:xfrm>
            <a:off x="2734347" y="596107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6" name="Text Box 20">
            <a:hlinkClick r:id="rId38"/>
          </p:cNvPr>
          <p:cNvSpPr txBox="1">
            <a:spLocks noChangeArrowheads="1"/>
          </p:cNvSpPr>
          <p:nvPr/>
        </p:nvSpPr>
        <p:spPr bwMode="auto">
          <a:xfrm>
            <a:off x="2743200" y="503214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12">
            <a:hlinkClick r:id="rId32"/>
          </p:cNvPr>
          <p:cNvSpPr txBox="1">
            <a:spLocks noChangeArrowheads="1"/>
          </p:cNvSpPr>
          <p:nvPr/>
        </p:nvSpPr>
        <p:spPr bwMode="auto">
          <a:xfrm>
            <a:off x="2735769" y="4152209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9"/>
          </p:cNvPr>
          <p:cNvSpPr txBox="1">
            <a:spLocks noChangeArrowheads="1"/>
          </p:cNvSpPr>
          <p:nvPr/>
        </p:nvSpPr>
        <p:spPr bwMode="auto">
          <a:xfrm>
            <a:off x="2734348" y="369880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59" name="Text Box 17">
            <a:hlinkClick r:id="rId40"/>
          </p:cNvPr>
          <p:cNvSpPr txBox="1">
            <a:spLocks noChangeArrowheads="1"/>
          </p:cNvSpPr>
          <p:nvPr/>
        </p:nvSpPr>
        <p:spPr bwMode="auto">
          <a:xfrm>
            <a:off x="2717294" y="282014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0" name="Text Box 12">
            <a:hlinkClick r:id="rId41"/>
          </p:cNvPr>
          <p:cNvSpPr txBox="1">
            <a:spLocks noChangeArrowheads="1"/>
          </p:cNvSpPr>
          <p:nvPr/>
        </p:nvSpPr>
        <p:spPr bwMode="auto">
          <a:xfrm>
            <a:off x="2730670" y="102443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61" name="Text Box 20">
            <a:hlinkClick r:id="rId42"/>
          </p:cNvPr>
          <p:cNvSpPr txBox="1">
            <a:spLocks noChangeArrowheads="1"/>
          </p:cNvSpPr>
          <p:nvPr/>
        </p:nvSpPr>
        <p:spPr bwMode="auto">
          <a:xfrm>
            <a:off x="4187322" y="455411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62" name="Text Box 12">
            <a:hlinkClick r:id="rId43"/>
          </p:cNvPr>
          <p:cNvSpPr txBox="1">
            <a:spLocks noChangeArrowheads="1"/>
          </p:cNvSpPr>
          <p:nvPr/>
        </p:nvSpPr>
        <p:spPr bwMode="auto">
          <a:xfrm>
            <a:off x="4206548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7">
            <a:hlinkClick r:id="rId44"/>
          </p:cNvPr>
          <p:cNvSpPr txBox="1">
            <a:spLocks noChangeArrowheads="1"/>
          </p:cNvSpPr>
          <p:nvPr/>
        </p:nvSpPr>
        <p:spPr bwMode="auto">
          <a:xfrm>
            <a:off x="4185785" y="190027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64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236653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65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88933" y="322308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6" name="Text Box 12">
            <a:hlinkClick r:id="rId46"/>
          </p:cNvPr>
          <p:cNvSpPr txBox="1">
            <a:spLocks noChangeArrowheads="1"/>
          </p:cNvSpPr>
          <p:nvPr/>
        </p:nvSpPr>
        <p:spPr bwMode="auto">
          <a:xfrm>
            <a:off x="4162130" y="547328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47"/>
          </p:cNvPr>
          <p:cNvSpPr txBox="1">
            <a:spLocks noChangeArrowheads="1"/>
          </p:cNvSpPr>
          <p:nvPr/>
        </p:nvSpPr>
        <p:spPr bwMode="auto">
          <a:xfrm>
            <a:off x="4174792" y="54439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8" name="Text Box 12">
            <a:hlinkClick r:id="rId48"/>
          </p:cNvPr>
          <p:cNvSpPr txBox="1">
            <a:spLocks noChangeArrowheads="1"/>
          </p:cNvSpPr>
          <p:nvPr/>
        </p:nvSpPr>
        <p:spPr bwMode="auto">
          <a:xfrm>
            <a:off x="4167747" y="643354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9"/>
          </p:cNvPr>
          <p:cNvSpPr txBox="1">
            <a:spLocks noChangeArrowheads="1"/>
          </p:cNvSpPr>
          <p:nvPr/>
        </p:nvSpPr>
        <p:spPr bwMode="auto">
          <a:xfrm>
            <a:off x="4161416" y="147111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0"/>
          </p:cNvPr>
          <p:cNvSpPr txBox="1">
            <a:spLocks noChangeArrowheads="1"/>
          </p:cNvSpPr>
          <p:nvPr/>
        </p:nvSpPr>
        <p:spPr bwMode="auto">
          <a:xfrm>
            <a:off x="4178469" y="594021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71" name="Text Box 20">
            <a:hlinkClick r:id="rId51"/>
          </p:cNvPr>
          <p:cNvSpPr txBox="1">
            <a:spLocks noChangeArrowheads="1"/>
          </p:cNvSpPr>
          <p:nvPr/>
        </p:nvSpPr>
        <p:spPr bwMode="auto">
          <a:xfrm>
            <a:off x="4187322" y="501129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2" name="Text Box 12">
            <a:hlinkClick r:id="rId45"/>
          </p:cNvPr>
          <p:cNvSpPr txBox="1">
            <a:spLocks noChangeArrowheads="1"/>
          </p:cNvSpPr>
          <p:nvPr/>
        </p:nvSpPr>
        <p:spPr bwMode="auto">
          <a:xfrm>
            <a:off x="4161417" y="4131354"/>
            <a:ext cx="9901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52"/>
          </p:cNvPr>
          <p:cNvSpPr txBox="1">
            <a:spLocks noChangeArrowheads="1"/>
          </p:cNvSpPr>
          <p:nvPr/>
        </p:nvSpPr>
        <p:spPr bwMode="auto">
          <a:xfrm>
            <a:off x="4178470" y="367795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74" name="Text Box 17">
            <a:hlinkClick r:id="rId53"/>
          </p:cNvPr>
          <p:cNvSpPr txBox="1">
            <a:spLocks noChangeArrowheads="1"/>
          </p:cNvSpPr>
          <p:nvPr/>
        </p:nvSpPr>
        <p:spPr bwMode="auto">
          <a:xfrm>
            <a:off x="4161416" y="279929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5" name="Text Box 12">
            <a:hlinkClick r:id="rId54"/>
          </p:cNvPr>
          <p:cNvSpPr txBox="1">
            <a:spLocks noChangeArrowheads="1"/>
          </p:cNvSpPr>
          <p:nvPr/>
        </p:nvSpPr>
        <p:spPr bwMode="auto">
          <a:xfrm>
            <a:off x="4174792" y="10035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20">
            <a:hlinkClick r:id="rId55"/>
          </p:cNvPr>
          <p:cNvSpPr txBox="1">
            <a:spLocks noChangeArrowheads="1"/>
          </p:cNvSpPr>
          <p:nvPr/>
        </p:nvSpPr>
        <p:spPr bwMode="auto">
          <a:xfrm>
            <a:off x="525780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7" name="Text Box 12">
            <a:hlinkClick r:id="rId56"/>
          </p:cNvPr>
          <p:cNvSpPr txBox="1">
            <a:spLocks noChangeArrowheads="1"/>
          </p:cNvSpPr>
          <p:nvPr/>
        </p:nvSpPr>
        <p:spPr bwMode="auto">
          <a:xfrm>
            <a:off x="525779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7">
            <a:hlinkClick r:id="rId57"/>
          </p:cNvPr>
          <p:cNvSpPr txBox="1">
            <a:spLocks noChangeArrowheads="1"/>
          </p:cNvSpPr>
          <p:nvPr/>
        </p:nvSpPr>
        <p:spPr bwMode="auto">
          <a:xfrm>
            <a:off x="525626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79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80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941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1" name="Text Box 12">
            <a:hlinkClick r:id="rId59"/>
          </p:cNvPr>
          <p:cNvSpPr txBox="1">
            <a:spLocks noChangeArrowheads="1"/>
          </p:cNvSpPr>
          <p:nvPr/>
        </p:nvSpPr>
        <p:spPr bwMode="auto">
          <a:xfrm>
            <a:off x="5232608" y="5469007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0"/>
          </p:cNvPr>
          <p:cNvSpPr txBox="1">
            <a:spLocks noChangeArrowheads="1"/>
          </p:cNvSpPr>
          <p:nvPr/>
        </p:nvSpPr>
        <p:spPr bwMode="auto">
          <a:xfrm>
            <a:off x="5245270" y="54011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61"/>
          </p:cNvPr>
          <p:cNvSpPr txBox="1">
            <a:spLocks noChangeArrowheads="1"/>
          </p:cNvSpPr>
          <p:nvPr/>
        </p:nvSpPr>
        <p:spPr bwMode="auto">
          <a:xfrm>
            <a:off x="523822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62"/>
          </p:cNvPr>
          <p:cNvSpPr txBox="1">
            <a:spLocks noChangeArrowheads="1"/>
          </p:cNvSpPr>
          <p:nvPr/>
        </p:nvSpPr>
        <p:spPr bwMode="auto">
          <a:xfrm>
            <a:off x="5231894" y="1466838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3"/>
          </p:cNvPr>
          <p:cNvSpPr txBox="1">
            <a:spLocks noChangeArrowheads="1"/>
          </p:cNvSpPr>
          <p:nvPr/>
        </p:nvSpPr>
        <p:spPr bwMode="auto">
          <a:xfrm>
            <a:off x="5248947" y="5935935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86" name="Text Box 20">
            <a:hlinkClick r:id="rId64"/>
          </p:cNvPr>
          <p:cNvSpPr txBox="1">
            <a:spLocks noChangeArrowheads="1"/>
          </p:cNvSpPr>
          <p:nvPr/>
        </p:nvSpPr>
        <p:spPr bwMode="auto">
          <a:xfrm>
            <a:off x="5257800" y="5007010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7" name="Text Box 12">
            <a:hlinkClick r:id="rId58"/>
          </p:cNvPr>
          <p:cNvSpPr txBox="1">
            <a:spLocks noChangeArrowheads="1"/>
          </p:cNvSpPr>
          <p:nvPr/>
        </p:nvSpPr>
        <p:spPr bwMode="auto">
          <a:xfrm>
            <a:off x="525036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65"/>
          </p:cNvPr>
          <p:cNvSpPr txBox="1">
            <a:spLocks noChangeArrowheads="1"/>
          </p:cNvSpPr>
          <p:nvPr/>
        </p:nvSpPr>
        <p:spPr bwMode="auto">
          <a:xfrm>
            <a:off x="524894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89" name="Text Box 17">
            <a:hlinkClick r:id="rId66"/>
          </p:cNvPr>
          <p:cNvSpPr txBox="1">
            <a:spLocks noChangeArrowheads="1"/>
          </p:cNvSpPr>
          <p:nvPr/>
        </p:nvSpPr>
        <p:spPr bwMode="auto">
          <a:xfrm>
            <a:off x="523189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0" name="Text Box 12">
            <a:hlinkClick r:id="rId67"/>
          </p:cNvPr>
          <p:cNvSpPr txBox="1">
            <a:spLocks noChangeArrowheads="1"/>
          </p:cNvSpPr>
          <p:nvPr/>
        </p:nvSpPr>
        <p:spPr bwMode="auto">
          <a:xfrm>
            <a:off x="5245270" y="99929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91" name="Text Box 20">
            <a:hlinkClick r:id="rId68"/>
          </p:cNvPr>
          <p:cNvSpPr txBox="1">
            <a:spLocks noChangeArrowheads="1"/>
          </p:cNvSpPr>
          <p:nvPr/>
        </p:nvSpPr>
        <p:spPr bwMode="auto">
          <a:xfrm>
            <a:off x="6701922" y="4528979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2" name="Text Box 12">
            <a:hlinkClick r:id="rId69"/>
          </p:cNvPr>
          <p:cNvSpPr txBox="1">
            <a:spLocks noChangeArrowheads="1"/>
          </p:cNvSpPr>
          <p:nvPr/>
        </p:nvSpPr>
        <p:spPr bwMode="auto">
          <a:xfrm>
            <a:off x="6721148" y="118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7">
            <a:hlinkClick r:id="rId70"/>
          </p:cNvPr>
          <p:cNvSpPr txBox="1">
            <a:spLocks noChangeArrowheads="1"/>
          </p:cNvSpPr>
          <p:nvPr/>
        </p:nvSpPr>
        <p:spPr bwMode="auto">
          <a:xfrm>
            <a:off x="6700385" y="1875139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4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2341402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95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703533" y="3197946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72"/>
          </p:cNvPr>
          <p:cNvSpPr txBox="1">
            <a:spLocks noChangeArrowheads="1"/>
          </p:cNvSpPr>
          <p:nvPr/>
        </p:nvSpPr>
        <p:spPr bwMode="auto">
          <a:xfrm>
            <a:off x="6676730" y="5448152"/>
            <a:ext cx="879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2">
            <a:hlinkClick r:id="rId73"/>
          </p:cNvPr>
          <p:cNvSpPr txBox="1">
            <a:spLocks noChangeArrowheads="1"/>
          </p:cNvSpPr>
          <p:nvPr/>
        </p:nvSpPr>
        <p:spPr bwMode="auto">
          <a:xfrm>
            <a:off x="6689392" y="519255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98" name="Text Box 12">
            <a:hlinkClick r:id="rId74"/>
          </p:cNvPr>
          <p:cNvSpPr txBox="1">
            <a:spLocks noChangeArrowheads="1"/>
          </p:cNvSpPr>
          <p:nvPr/>
        </p:nvSpPr>
        <p:spPr bwMode="auto">
          <a:xfrm>
            <a:off x="6682347" y="6408411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5"/>
          </p:cNvPr>
          <p:cNvSpPr txBox="1">
            <a:spLocks noChangeArrowheads="1"/>
          </p:cNvSpPr>
          <p:nvPr/>
        </p:nvSpPr>
        <p:spPr bwMode="auto">
          <a:xfrm>
            <a:off x="6676016" y="1445983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76"/>
          </p:cNvPr>
          <p:cNvSpPr txBox="1">
            <a:spLocks noChangeArrowheads="1"/>
          </p:cNvSpPr>
          <p:nvPr/>
        </p:nvSpPr>
        <p:spPr bwMode="auto">
          <a:xfrm>
            <a:off x="6693069" y="5915080"/>
            <a:ext cx="933199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01" name="Text Box 20">
            <a:hlinkClick r:id="rId77"/>
          </p:cNvPr>
          <p:cNvSpPr txBox="1">
            <a:spLocks noChangeArrowheads="1"/>
          </p:cNvSpPr>
          <p:nvPr/>
        </p:nvSpPr>
        <p:spPr bwMode="auto">
          <a:xfrm>
            <a:off x="6701922" y="4986155"/>
            <a:ext cx="92434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2" name="Text Box 12">
            <a:hlinkClick r:id="rId71"/>
          </p:cNvPr>
          <p:cNvSpPr txBox="1">
            <a:spLocks noChangeArrowheads="1"/>
          </p:cNvSpPr>
          <p:nvPr/>
        </p:nvSpPr>
        <p:spPr bwMode="auto">
          <a:xfrm>
            <a:off x="6694491" y="4106219"/>
            <a:ext cx="97047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78"/>
          </p:cNvPr>
          <p:cNvSpPr txBox="1">
            <a:spLocks noChangeArrowheads="1"/>
          </p:cNvSpPr>
          <p:nvPr/>
        </p:nvSpPr>
        <p:spPr bwMode="auto">
          <a:xfrm>
            <a:off x="6693070" y="3652817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4" name="Text Box 17">
            <a:hlinkClick r:id="rId79"/>
          </p:cNvPr>
          <p:cNvSpPr txBox="1">
            <a:spLocks noChangeArrowheads="1"/>
          </p:cNvSpPr>
          <p:nvPr/>
        </p:nvSpPr>
        <p:spPr bwMode="auto">
          <a:xfrm>
            <a:off x="6676016" y="2774158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5" name="Text Box 12">
            <a:hlinkClick r:id="rId80"/>
          </p:cNvPr>
          <p:cNvSpPr txBox="1">
            <a:spLocks noChangeArrowheads="1"/>
          </p:cNvSpPr>
          <p:nvPr/>
        </p:nvSpPr>
        <p:spPr bwMode="auto">
          <a:xfrm>
            <a:off x="6689392" y="978440"/>
            <a:ext cx="9307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06" name="Text Box 20">
            <a:hlinkClick r:id="rId81"/>
          </p:cNvPr>
          <p:cNvSpPr txBox="1">
            <a:spLocks noChangeArrowheads="1"/>
          </p:cNvSpPr>
          <p:nvPr/>
        </p:nvSpPr>
        <p:spPr bwMode="auto">
          <a:xfrm>
            <a:off x="7988470" y="4549834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07" name="Text Box 12">
            <a:hlinkClick r:id="rId82"/>
          </p:cNvPr>
          <p:cNvSpPr txBox="1">
            <a:spLocks noChangeArrowheads="1"/>
          </p:cNvSpPr>
          <p:nvPr/>
        </p:nvSpPr>
        <p:spPr bwMode="auto">
          <a:xfrm>
            <a:off x="7988469" y="37026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7">
            <a:hlinkClick r:id="rId83"/>
          </p:cNvPr>
          <p:cNvSpPr txBox="1">
            <a:spLocks noChangeArrowheads="1"/>
          </p:cNvSpPr>
          <p:nvPr/>
        </p:nvSpPr>
        <p:spPr bwMode="auto">
          <a:xfrm>
            <a:off x="7986933" y="1895994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9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2362257"/>
            <a:ext cx="69571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</a:p>
        </p:txBody>
      </p:sp>
      <p:sp>
        <p:nvSpPr>
          <p:cNvPr id="110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90081" y="3218801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1" name="Text Box 12">
            <a:hlinkClick r:id="rId85"/>
          </p:cNvPr>
          <p:cNvSpPr txBox="1">
            <a:spLocks noChangeArrowheads="1"/>
          </p:cNvSpPr>
          <p:nvPr/>
        </p:nvSpPr>
        <p:spPr bwMode="auto">
          <a:xfrm>
            <a:off x="7963278" y="5469007"/>
            <a:ext cx="94953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86"/>
          </p:cNvPr>
          <p:cNvSpPr txBox="1">
            <a:spLocks noChangeArrowheads="1"/>
          </p:cNvSpPr>
          <p:nvPr/>
        </p:nvSpPr>
        <p:spPr bwMode="auto">
          <a:xfrm>
            <a:off x="7975940" y="54011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12">
            <a:hlinkClick r:id="rId87"/>
          </p:cNvPr>
          <p:cNvSpPr txBox="1">
            <a:spLocks noChangeArrowheads="1"/>
          </p:cNvSpPr>
          <p:nvPr/>
        </p:nvSpPr>
        <p:spPr bwMode="auto">
          <a:xfrm>
            <a:off x="7968895" y="6429266"/>
            <a:ext cx="83195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baug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4" name="Text Box 12">
            <a:hlinkClick r:id="rId88"/>
          </p:cNvPr>
          <p:cNvSpPr txBox="1">
            <a:spLocks noChangeArrowheads="1"/>
          </p:cNvSpPr>
          <p:nvPr/>
        </p:nvSpPr>
        <p:spPr bwMode="auto">
          <a:xfrm>
            <a:off x="7962563" y="1466838"/>
            <a:ext cx="72996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89"/>
          </p:cNvPr>
          <p:cNvSpPr txBox="1">
            <a:spLocks noChangeArrowheads="1"/>
          </p:cNvSpPr>
          <p:nvPr/>
        </p:nvSpPr>
        <p:spPr bwMode="auto">
          <a:xfrm>
            <a:off x="7979617" y="5935935"/>
            <a:ext cx="97874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bdim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116" name="Text Box 20">
            <a:hlinkClick r:id="rId90"/>
          </p:cNvPr>
          <p:cNvSpPr txBox="1">
            <a:spLocks noChangeArrowheads="1"/>
          </p:cNvSpPr>
          <p:nvPr/>
        </p:nvSpPr>
        <p:spPr bwMode="auto">
          <a:xfrm>
            <a:off x="7988470" y="5007010"/>
            <a:ext cx="96989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G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7" name="Text Box 12">
            <a:hlinkClick r:id="rId84"/>
          </p:cNvPr>
          <p:cNvSpPr txBox="1">
            <a:spLocks noChangeArrowheads="1"/>
          </p:cNvSpPr>
          <p:nvPr/>
        </p:nvSpPr>
        <p:spPr bwMode="auto">
          <a:xfrm>
            <a:off x="7981039" y="4127074"/>
            <a:ext cx="104756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(add 2)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2">
            <a:hlinkClick r:id="rId91"/>
          </p:cNvPr>
          <p:cNvSpPr txBox="1">
            <a:spLocks noChangeArrowheads="1"/>
          </p:cNvSpPr>
          <p:nvPr/>
        </p:nvSpPr>
        <p:spPr bwMode="auto">
          <a:xfrm>
            <a:off x="7979618" y="3673672"/>
            <a:ext cx="60859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</a:p>
        </p:txBody>
      </p:sp>
      <p:sp>
        <p:nvSpPr>
          <p:cNvPr id="119" name="Text Box 17">
            <a:hlinkClick r:id="rId92"/>
          </p:cNvPr>
          <p:cNvSpPr txBox="1">
            <a:spLocks noChangeArrowheads="1"/>
          </p:cNvSpPr>
          <p:nvPr/>
        </p:nvSpPr>
        <p:spPr bwMode="auto">
          <a:xfrm>
            <a:off x="7962564" y="2795013"/>
            <a:ext cx="820361" cy="40011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G</a:t>
            </a:r>
            <a:r>
              <a:rPr lang="en-US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9</a:t>
            </a:r>
            <a:endParaRPr lang="en-US" sz="1600" u="sng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0" name="Text Box 12">
            <a:hlinkClick r:id="rId93"/>
          </p:cNvPr>
          <p:cNvSpPr txBox="1">
            <a:spLocks noChangeArrowheads="1"/>
          </p:cNvSpPr>
          <p:nvPr/>
        </p:nvSpPr>
        <p:spPr bwMode="auto">
          <a:xfrm>
            <a:off x="7975940" y="99929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bmaj9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02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0000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0" y="3949700"/>
            <a:ext cx="9144000" cy="879758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938" y="2268539"/>
            <a:ext cx="9144000" cy="16811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7938" y="657225"/>
            <a:ext cx="9144000" cy="161131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7938" y="11398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with a grateful heart   Give thanks to the Holy One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7938" y="18684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because He’s given   Jesus Christ His Son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7938" y="27955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let the weak say I am strong   Let the poor say I am rich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26988" y="35496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what the Lord has done for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----------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3" name="Rectangle 3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9194" y="75679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68774" y="152876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03274" y="774640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750535" y="774700"/>
            <a:ext cx="73220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39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432695" y="1532783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45203" y="774700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371600" y="3179955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51446" y="2474550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3400" y="245571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61195" y="1517590"/>
            <a:ext cx="67441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29400" y="2455506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7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464062" y="2474550"/>
            <a:ext cx="7269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44436" y="153987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386268" y="151759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342565" y="320777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56751" y="436067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. . .  Give thanks…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665456" y="39763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976537" y="2457064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122004" y="2455506"/>
            <a:ext cx="7350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22347" y="3219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386268" y="3223928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98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38" y="152279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with a grateful heart   Give thanks to the Holy One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938" y="225146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because He’s given   Jesus Christ His Son</a:t>
            </a: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9194" y="113976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68774" y="191173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203274" y="1157613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50535" y="1157673"/>
            <a:ext cx="732205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A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32695" y="1915756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45203" y="1157673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61195" y="1900563"/>
            <a:ext cx="67441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44436" y="192284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386268" y="190056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2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12" y="1314451"/>
            <a:ext cx="9144000" cy="16811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112" y="18415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let the weak say I am strong   Let the poor say I am rich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162" y="259556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what the Lord has done for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----------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07774" y="2225867"/>
            <a:ext cx="56298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7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87620" y="1520462"/>
            <a:ext cx="661390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D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9574" y="150162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5574" y="1501418"/>
            <a:ext cx="8427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7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00236" y="1520462"/>
            <a:ext cx="726938" cy="40011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G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6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78739" y="225368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012711" y="1502976"/>
            <a:ext cx="619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158178" y="1501418"/>
            <a:ext cx="735013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158521" y="226582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20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422442" y="2269840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452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3457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26179" y="1143000"/>
            <a:ext cx="9144000" cy="3505200"/>
          </a:xfrm>
          <a:prstGeom prst="rect">
            <a:avLst/>
          </a:prstGeom>
          <a:solidFill>
            <a:srgbClr val="7A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0572" y="155397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. . .  Give thanks…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639277" y="11696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8763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3346</TotalTime>
  <Words>705</Words>
  <Application>Microsoft Office PowerPoint</Application>
  <PresentationFormat>On-screen Show (4:3)</PresentationFormat>
  <Paragraphs>440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Blank Presentation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41</cp:revision>
  <dcterms:created xsi:type="dcterms:W3CDTF">2011-03-14T11:27:39Z</dcterms:created>
  <dcterms:modified xsi:type="dcterms:W3CDTF">2011-11-18T14:40:40Z</dcterms:modified>
</cp:coreProperties>
</file>