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6EB0A-1D7C-120F-79EE-C05D46D16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93985-C772-C298-3944-4613F0057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0981F-9408-9B69-9417-81B70630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956E1-A419-9F3E-990D-CC2A5F5DB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2B87C-79AF-7602-B8F4-97EA0F1A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1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ABBBD-7E8F-5112-D56C-304553EB3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F431D-6F62-C1DD-03D4-51B966458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A3EA4-CED3-04E5-BC54-0BB64CA4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DC90D-D083-93BA-3F72-80705987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BFB1E-A481-6A79-0E59-102321827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1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3E0CC6-63B9-1EEC-3A48-EDA5FF01C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4E79F-F05B-86B3-406C-D8CA3C042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ABD20-24E7-3353-84A6-4319340BF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96CA1-DBE0-EFF3-9E16-D943A47D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A58EF-AB77-FBA1-4562-173C4D14D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6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9E994-96A4-D8AC-352F-0CBCEC30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8F5B-A21C-144D-670D-DEC323C9E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D323C-8454-3B2A-8C0D-95CCC3B1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F94A2-4CAB-ADC6-7167-D60CDD29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47CD9-A152-A113-8A3B-E9244C1A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8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E2BE5-A027-1B50-6092-25E54F4B2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8B397-B187-7E58-2B02-7A465A173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89AB2-0CAA-D1E7-886E-20468528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66909-5C36-A2F6-434E-62AE43F0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BF78C-F599-4C12-0BC9-79424B9C6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2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54E2-501C-2ADC-B35E-544BAA70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31E63-322F-51A2-8416-033E624902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CF854-2116-00A5-FEB2-D053EA4A6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6C8CD-7BF4-5441-C837-704A3B56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29B60-0CE6-7158-4183-E7A3C9433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F088B-491F-9972-031A-7CA0B43D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7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3DFC1-4A46-C565-58FE-A7714BE11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44A63-D9BA-9108-6B4B-4B2A68F8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1BA7E-0CF7-B02A-58EA-1CE786889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849D2-58CC-A981-D00E-36CBF553D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FB3FCD-D7B3-101D-462E-211D8A8843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2E3C3D-D920-8B7B-80AE-EA4BF9933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CD443D-891C-296B-7755-3722FF6B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DB6B8-F4CF-7DBB-851B-729D82F6E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9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AF20A-E773-5367-0565-93245DF9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55DA84-FA49-3991-4835-1CBD35EE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C6398-CA81-1A13-35F5-A425B738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79659-513B-E35D-E299-851A6151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2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923B5-FB05-09FD-5977-150FA1CF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D55728-3E5A-73D6-D09A-ADFE426D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6E14A-4DF7-6459-B2A6-75CD17DD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5A8E-803B-2990-309E-AE304747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1A26B-8696-0A00-7595-5BDE0A360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8E495-5CE2-0881-183F-A069C6E3D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426B6-C936-C560-4C15-90B85BFC2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31A14-9C93-AA7F-C383-CCF0DDD2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D21BB-54A5-D1A0-F4D7-0E84EB01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A2847-859A-6E70-632E-725308F41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510BB-9D38-074A-1D73-25DFAF16A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4607E-3B26-4C5B-CE2D-26AA22E1B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C5BD4-A689-20E1-A854-5FD56142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93A41-E23B-3251-565D-0A0116B5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52C8D-D93C-413F-DAF9-BB293A5E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3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B5F58A-3856-DAA6-7BA1-D0BDA9705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11EEE-8514-945C-BE19-B46957104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A395A-5A56-1A44-D23C-FC62454F3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FE171-14E5-4C2B-BDFE-E7BBC990064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7A5D7-4860-1606-A27A-90FA622092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D88B9-AC31-F585-0B13-19E0AD8E9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C6CB2-8F04-45A6-B024-3C66849D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5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DDFEE-4D88-2F57-52AA-26CC99B3CB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 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4EDCE-CC42-12A9-4B13-338B3790A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8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McLen</dc:creator>
  <cp:lastModifiedBy>Jesse McLen</cp:lastModifiedBy>
  <cp:revision>2</cp:revision>
  <dcterms:created xsi:type="dcterms:W3CDTF">2022-10-27T20:58:35Z</dcterms:created>
  <dcterms:modified xsi:type="dcterms:W3CDTF">2022-11-02T12:43:37Z</dcterms:modified>
</cp:coreProperties>
</file>