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FC975-B370-BE0D-227B-E333D9FBC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ED00C-A480-EEA5-8661-5DD125F2A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C702E-E690-3DD5-E7C3-4A19FC3F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73ED4-B775-D99C-18A1-1A45F48E8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10E49-1B69-A446-3AEE-34DF41437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78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52C64-1278-1723-B07A-0A7BC6C3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A19F1-3A11-5D66-F3F9-BCD6BCF3D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20024-2904-CB09-6B3B-F7F786C1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BE546-C280-BFD2-A018-B81372B8D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B0F76-BCE2-8C73-BD94-89D13E0AB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6A922A-6B6D-D061-F302-2F53ECC7E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F30CD-2DD2-D704-341D-2C9B2CD9B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14814-DDBC-7BFB-93A2-FB5E9E9BA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BAD88-96C5-CA10-3E0C-E6214FCAE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C23BB-EEB7-562C-A2A0-8228F70AD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4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B3837-DBCF-3793-9CD8-11784BBA8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563CC-0DE3-EEEB-3258-4032CFCB1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B9E51-D1BF-B477-6263-0811C3DC0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016AB-4EE7-4595-EB21-03961C2C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0CE16-1E16-09F2-9C0A-EF3BE8D40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2B5F5-8FCC-45E7-EA69-9E1D15C58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B68E-E831-CE9E-2D44-59C916646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F049F-9FF0-3771-341B-E98BCC4E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281DD-54C7-F764-1A1E-6D353F6B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C3653-E28E-CDB6-2577-B2F5FAD16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012BC-03C6-5F2F-33EB-51A27E403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90975-8C4D-D159-A105-2EE780358B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F5683-A253-6E88-9A64-C551656A7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7FF5E-7D23-9F25-1F18-5F2C00BFA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3D2560-8A27-5477-C11A-E51F16359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8C09D-F0D0-3EE2-C9C5-2C8DDC90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76DCF-9373-658C-81EA-05AF9D70E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587F4-5EB4-3436-4B53-6D8C05010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ACB69-A69C-1DAE-EFCF-D46C82931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A1C0AB-1459-CB5E-E840-0391F5B00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1C126A-3F2F-EE82-371B-FECDAF9E6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CAFA95-FB70-5461-23EC-ECF7595A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D10454-8499-D1D6-7DC0-C550CCD68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6DE2A1-A48D-153F-619C-FB95A577B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4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9E811-7A0C-17FA-CF5D-8F7D0B91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1D4F8-8D7F-718B-52AC-83A70507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B3210-7B6E-A34B-FD60-FBCA9C21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AB133-102F-85A7-503F-8D03A763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76A817-9DD0-9EB1-F647-DC8E914A9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4E23A8-7F29-2D50-B3E0-1EFE63E24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56B74-DE4A-076A-7A4D-EDEEF473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2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54798-E624-5015-3DF9-6A7D3DF56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3BD4F-929E-50F9-EDB7-42C7E5DB9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C597E4-B6E0-75A0-3E19-DD6EF7D50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A14A4-FD13-C4C5-4103-AB1CAB89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F660A-941E-0375-3882-9F3E21447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81487-C420-4E99-13F7-071FE2BB7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8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E993D-F024-936C-FB0F-47303BD7C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4FE510-314A-9BE0-4B2D-8952E29A1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AB4F-68A0-493A-CF0E-98E8413866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F9C58-40DA-3573-1509-3F11FCFBB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7F584-EBA7-F5DA-2443-7FB95606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84E34-8ACA-E54C-4DD8-EA0A5883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6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5647CD-FCAA-A3E9-DACC-9ABCB00E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2A2CD-700B-EF5F-5EDC-B09595145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D9B8C-4172-EDA2-2597-9E5341C7A3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56D8-012E-4475-8669-8C17254649CF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01BC-D352-9F09-7E23-1C628611C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6BE46-B56F-C573-EB49-1E26EED65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6701-ECE7-4E75-B856-8E7F8127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0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aby with its mouth open&#10;&#10;Description automatically generated with medium confidence">
            <a:extLst>
              <a:ext uri="{FF2B5EF4-FFF2-40B4-BE49-F238E27FC236}">
                <a16:creationId xmlns:a16="http://schemas.microsoft.com/office/drawing/2014/main" id="{7C0BBA56-0FEF-8E60-DF97-F9696CFA3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8231" y="0"/>
            <a:ext cx="12400231" cy="6846512"/>
          </a:xfrm>
          <a:prstGeom prst="rect">
            <a:avLst/>
          </a:prstGeom>
        </p:spPr>
      </p:pic>
      <p:pic>
        <p:nvPicPr>
          <p:cNvPr id="4" name="Camera 3">
            <a:extLst>
              <a:ext uri="{FF2B5EF4-FFF2-40B4-BE49-F238E27FC236}">
                <a16:creationId xmlns:a16="http://schemas.microsoft.com/office/drawing/2014/main" id="{DE899666-F348-AD56-032C-5CED7BB49A88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05612" y="3273960"/>
            <a:ext cx="4686388" cy="358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9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EBFDB7D-DD97-44CE-AFFB-458781A3D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0BBA56-0FEF-8E60-DF97-F9696CFA36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0" r="-1" b="-1"/>
          <a:stretch/>
        </p:blipFill>
        <p:spPr>
          <a:xfrm>
            <a:off x="20" y="10"/>
            <a:ext cx="9272902" cy="6857990"/>
          </a:xfrm>
          <a:custGeom>
            <a:avLst/>
            <a:gdLst/>
            <a:ahLst/>
            <a:cxnLst/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50F864A1-23CF-4954-887F-3C4458622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60561" y="1348782"/>
            <a:ext cx="935037" cy="824315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8D313E8C-7457-407E-BDA5-EACA44D38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60661" y="1000124"/>
            <a:ext cx="762167" cy="671915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Camera 1">
            <a:extLst>
              <a:ext uri="{FF2B5EF4-FFF2-40B4-BE49-F238E27FC236}">
                <a16:creationId xmlns:a16="http://schemas.microsoft.com/office/drawing/2014/main" id="{78AFA285-EF21-3ED4-5991-0307F96AD0EC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04949" y="4441370"/>
            <a:ext cx="3283368" cy="241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7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Counsellor</dc:creator>
  <cp:lastModifiedBy>Rodney Counsellor</cp:lastModifiedBy>
  <cp:revision>1</cp:revision>
  <dcterms:created xsi:type="dcterms:W3CDTF">2022-11-01T13:16:58Z</dcterms:created>
  <dcterms:modified xsi:type="dcterms:W3CDTF">2022-11-02T19:34:58Z</dcterms:modified>
</cp:coreProperties>
</file>