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4"/>
  </p:sldMasterIdLst>
  <p:notesMasterIdLst>
    <p:notesMasterId r:id="rId7"/>
  </p:notesMasterIdLst>
  <p:sldIdLst>
    <p:sldId id="3825" r:id="rId5"/>
    <p:sldId id="382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orient="horz" pos="3408" userDrawn="1">
          <p15:clr>
            <a:srgbClr val="A4A3A4"/>
          </p15:clr>
        </p15:guide>
        <p15:guide id="3" pos="6936" userDrawn="1">
          <p15:clr>
            <a:srgbClr val="A4A3A4"/>
          </p15:clr>
        </p15:guide>
        <p15:guide id="4" pos="74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6" y="276"/>
      </p:cViewPr>
      <p:guideLst>
        <p:guide orient="horz" pos="1200"/>
        <p:guide orient="horz" pos="3408"/>
        <p:guide pos="6936"/>
        <p:guide pos="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BA811-8917-4F1D-B22F-E96045BFA4E0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C6A29-4676-420C-BBE3-ACC2B80F6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9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208" y="2743200"/>
            <a:ext cx="6592824" cy="2386584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208" y="5221224"/>
            <a:ext cx="6592824" cy="996696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1041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312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5312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6500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6500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7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medium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65760"/>
            <a:ext cx="5120640" cy="13258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828800"/>
            <a:ext cx="5093208" cy="4352544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131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234440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pPr algn="l"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2551176"/>
            <a:ext cx="4709160" cy="1755648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2677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64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540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62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01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1399032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111496" cy="3931920"/>
          </a:xfrm>
        </p:spPr>
        <p:txBody>
          <a:bodyPr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4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4"/>
            <a:ext cx="5806440" cy="13258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825625"/>
            <a:ext cx="5806440" cy="435254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8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272" y="1380744"/>
            <a:ext cx="5559552" cy="2514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9272" y="4078224"/>
            <a:ext cx="5559552" cy="15361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557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1911096"/>
            <a:ext cx="98298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0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89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with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5304" y="4379976"/>
            <a:ext cx="5038344" cy="7132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9/3/20XX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0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1" r:id="rId4"/>
    <p:sldLayoutId id="2147483770" r:id="rId5"/>
    <p:sldLayoutId id="2147483774" r:id="rId6"/>
    <p:sldLayoutId id="2147483783" r:id="rId7"/>
    <p:sldLayoutId id="2147483772" r:id="rId8"/>
    <p:sldLayoutId id="2147483773" r:id="rId9"/>
    <p:sldLayoutId id="2147483785" r:id="rId10"/>
    <p:sldLayoutId id="2147483786" r:id="rId11"/>
    <p:sldLayoutId id="2147483787" r:id="rId12"/>
    <p:sldLayoutId id="2147483775" r:id="rId13"/>
    <p:sldLayoutId id="2147483788" r:id="rId14"/>
    <p:sldLayoutId id="2147483776" r:id="rId15"/>
    <p:sldLayoutId id="2147483777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8836-40C5-46C2-81BA-21AA271769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Shapes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C4EC4-809C-4FD2-AA20-009F08590D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Presenter Name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6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6E49C-11A0-4C95-8A6E-FC7E9C57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Topic one</a:t>
            </a:r>
          </a:p>
          <a:p>
            <a:pPr marL="0" indent="0">
              <a:buNone/>
            </a:pPr>
            <a:r>
              <a:rPr lang="en-US" dirty="0"/>
              <a:t>Topic two</a:t>
            </a:r>
          </a:p>
          <a:p>
            <a:pPr marL="0" indent="0">
              <a:buNone/>
            </a:pPr>
            <a:r>
              <a:rPr lang="en-US" dirty="0"/>
              <a:t>Topic three</a:t>
            </a:r>
          </a:p>
          <a:p>
            <a:pPr marL="0" indent="0">
              <a:buNone/>
            </a:pPr>
            <a:r>
              <a:rPr lang="en-US" dirty="0"/>
              <a:t>Topic four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8B647-084C-492D-A242-148BEA5B6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2B84E-2163-44C1-99D0-6F162AEA8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B1A36-2D6E-4392-AAA4-996FFE032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60260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DEF148-1770-458F-8F5B-C3D0A278AA9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A449C04-64B3-4403-94B7-8D2284C38D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13533D-8C39-401E-8B75-B1AEEEC56B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{D597377E-AC7D-4FDD-8DDD-C27AD89131D0}tf78504181_win32</Template>
  <TotalTime>16</TotalTime>
  <Words>16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Avenir Next LT Pro</vt:lpstr>
      <vt:lpstr>Calibri</vt:lpstr>
      <vt:lpstr>Tw Cen MT</vt:lpstr>
      <vt:lpstr>ShapesVTI</vt:lpstr>
      <vt:lpstr>Shapes</vt:lpstr>
      <vt:lpstr>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Shapes</dc:title>
  <dc:creator>Jesse McLen</dc:creator>
  <cp:lastModifiedBy>Jesse McLen</cp:lastModifiedBy>
  <cp:revision>2</cp:revision>
  <dcterms:created xsi:type="dcterms:W3CDTF">2022-11-02T20:38:23Z</dcterms:created>
  <dcterms:modified xsi:type="dcterms:W3CDTF">2022-11-02T20:54:44Z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