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837F9-351F-9B03-E1F6-88B8A3E59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5346E0-2B4F-0B22-E065-4E389D559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C4001-3203-A85A-9E5E-7843CBE2E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84F6-F81F-45AD-8B96-0657F51E0BA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B27E9-A9A4-3CDD-8E2F-B9E8BCF70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94641-4B83-2ACD-1249-58B2FCD9F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5E80-D7D8-41D8-B335-4CB0CE1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8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0425D-CF0A-538D-8831-135BDC652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7FCA32-A4D1-FFAB-09DE-10186E841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19090-31B1-B0D2-717D-B476E951F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84F6-F81F-45AD-8B96-0657F51E0BA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2BCFA-B381-E6B0-9D3C-183D1C81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C0E2C-FCE1-A8FA-A304-AD65EA0DC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5E80-D7D8-41D8-B335-4CB0CE1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8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E7034B-7B7C-5F91-CBD0-C9E7028C90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B04B72-B259-9BE1-6BBF-745236B22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3AED3-5B58-3783-C47B-4E16D7EE3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84F6-F81F-45AD-8B96-0657F51E0BA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BA209-01F0-D162-F90B-1929FDB76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108E4-ABEB-C007-AA3E-AB960FC8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5E80-D7D8-41D8-B335-4CB0CE1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4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5A211-0B71-C460-F7CE-83DD01372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284EC-8F9E-1545-4053-7FE0A3A5F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DAC67-404A-D443-AFEC-22E8E4A02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84F6-F81F-45AD-8B96-0657F51E0BA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90785-3EFF-0863-D4E6-9D9808C08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39D0B-01EB-404E-9031-3B62F4D2E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5E80-D7D8-41D8-B335-4CB0CE1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2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1AAB6-EC08-F143-B256-8A0A688FF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45C76A-F3E1-7DBC-1612-C3219F707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A4DB4-E3DA-A937-3F52-2B2A7B050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84F6-F81F-45AD-8B96-0657F51E0BA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480E1-9448-E4B9-8A05-231233C0C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0048A-E904-6D62-FBF7-991615BA2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5E80-D7D8-41D8-B335-4CB0CE1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85EC-198D-4C90-724B-C6DE1F8C3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09CD4-5F24-1CE3-028C-EF335489D2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D9848-03EE-B641-E23F-1473A6CD8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5ADE-7E54-B01E-83C8-3EB976CD4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84F6-F81F-45AD-8B96-0657F51E0BA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CAF314-D03E-3E4E-E39C-E23C86A69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D715A-0AE9-69F6-3ADC-25168F680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5E80-D7D8-41D8-B335-4CB0CE1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2E3E4-D7DA-8B58-0A36-F5BFCCA03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E4098-9513-475D-5F3B-3C8802E2E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C1277-23FA-2263-BD8B-2096ECCDF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667A99-CA20-F61D-DD45-CDB823CEBF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372056-6D01-FB2A-29B8-A34FBB3E4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890513-FAB9-8DEC-E42B-AC1FB0CEF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84F6-F81F-45AD-8B96-0657F51E0BA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AE28D8-990C-C1E3-8978-26B3E85ED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759E67-2AC6-01C4-92F8-B63CA1115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5E80-D7D8-41D8-B335-4CB0CE1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0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BD20E-BE76-02D2-B21F-CE46A7F59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C4506D-59C1-4877-B918-607178701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84F6-F81F-45AD-8B96-0657F51E0BA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9F042-F850-55BA-AC1A-C9714A1CF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12D3EE-1142-D555-0859-1778F567E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5E80-D7D8-41D8-B335-4CB0CE1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3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A21CF-768D-FC09-EA47-08818938B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84F6-F81F-45AD-8B96-0657F51E0BA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9AFC44-106D-5109-1F9C-39CEB4119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0E5B11-46D3-0638-CF09-FDD1D50AE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5E80-D7D8-41D8-B335-4CB0CE1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40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8B12C-6248-914D-530B-1CE4931F7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6030E-C59E-460E-0643-4E65C2BC2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29DF8-C824-04A4-20A7-8D9FF5AFF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F28183-25F3-AF9C-8B65-E338894B2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84F6-F81F-45AD-8B96-0657F51E0BA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68C93-A590-21AB-CA8B-33F3A763C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6252B-6342-A6BB-A8E7-7442823E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5E80-D7D8-41D8-B335-4CB0CE1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2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40A4A-90D6-B53C-08B0-35DF773B8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0725AA-C57C-0C22-C83A-B7DE7FB901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A6FC2B-6F49-C234-938E-64ECAA66D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D7988-C308-6A06-BC53-75E504F47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84F6-F81F-45AD-8B96-0657F51E0BA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5085F-DC6C-8FE7-5410-E34CAA86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9B8A5-4D71-0CFE-7B0A-D87E72EE9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5E80-D7D8-41D8-B335-4CB0CE1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3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182662-3AC8-330D-B550-6CA4AA0A3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9CFCF-6B7F-8E87-8170-81C53A934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F9056-BF75-9181-C73C-6DE4EE8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F84F6-F81F-45AD-8B96-0657F51E0BA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32E6B-F300-284B-F18C-52BC238E4D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9BE21-DAFC-DF32-994F-3E702E6CC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05E80-D7D8-41D8-B335-4CB0CE1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7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98F53-059B-694C-8E90-5B02EF84C8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Cameo Test</a:t>
            </a:r>
          </a:p>
        </p:txBody>
      </p:sp>
      <p:pic>
        <p:nvPicPr>
          <p:cNvPr id="4" name="Camera 3">
            <a:extLst>
              <a:ext uri="{FF2B5EF4-FFF2-40B4-BE49-F238E27FC236}">
                <a16:creationId xmlns:a16="http://schemas.microsoft.com/office/drawing/2014/main" id="{C7C7A8AD-8C2F-6006-6DB7-13890153141B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14196" y="219076"/>
            <a:ext cx="3040633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271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Cameo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Cameo Test</dc:title>
  <dc:creator>Jesse McLen</dc:creator>
  <cp:lastModifiedBy>Jesse McLen</cp:lastModifiedBy>
  <cp:revision>1</cp:revision>
  <dcterms:created xsi:type="dcterms:W3CDTF">2022-11-04T12:51:24Z</dcterms:created>
  <dcterms:modified xsi:type="dcterms:W3CDTF">2022-11-04T12:52:24Z</dcterms:modified>
</cp:coreProperties>
</file>