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6" r:id="rId1"/>
  </p:sldMasterIdLst>
  <p:sldIdLst>
    <p:sldId id="257" r:id="rId2"/>
    <p:sldId id="267" r:id="rId3"/>
    <p:sldId id="271" r:id="rId4"/>
    <p:sldId id="327" r:id="rId5"/>
    <p:sldId id="326" r:id="rId6"/>
    <p:sldId id="328" r:id="rId7"/>
    <p:sldId id="272" r:id="rId8"/>
    <p:sldId id="259" r:id="rId9"/>
    <p:sldId id="262" r:id="rId10"/>
    <p:sldId id="329" r:id="rId11"/>
    <p:sldId id="330" r:id="rId12"/>
    <p:sldId id="261" r:id="rId13"/>
    <p:sldId id="263" r:id="rId14"/>
    <p:sldId id="273" r:id="rId15"/>
    <p:sldId id="275" r:id="rId16"/>
    <p:sldId id="279" r:id="rId17"/>
    <p:sldId id="278" r:id="rId18"/>
    <p:sldId id="285" r:id="rId19"/>
    <p:sldId id="284" r:id="rId20"/>
    <p:sldId id="288" r:id="rId21"/>
    <p:sldId id="287" r:id="rId22"/>
    <p:sldId id="290" r:id="rId23"/>
    <p:sldId id="289" r:id="rId24"/>
    <p:sldId id="292" r:id="rId25"/>
    <p:sldId id="277" r:id="rId26"/>
    <p:sldId id="297" r:id="rId27"/>
    <p:sldId id="305" r:id="rId28"/>
    <p:sldId id="298" r:id="rId29"/>
    <p:sldId id="303" r:id="rId30"/>
    <p:sldId id="299" r:id="rId31"/>
    <p:sldId id="304" r:id="rId32"/>
    <p:sldId id="301" r:id="rId33"/>
    <p:sldId id="302" r:id="rId34"/>
    <p:sldId id="306" r:id="rId35"/>
    <p:sldId id="307" r:id="rId36"/>
    <p:sldId id="308" r:id="rId37"/>
    <p:sldId id="313" r:id="rId38"/>
    <p:sldId id="315" r:id="rId39"/>
    <p:sldId id="314" r:id="rId40"/>
    <p:sldId id="316" r:id="rId41"/>
    <p:sldId id="317" r:id="rId42"/>
    <p:sldId id="320" r:id="rId43"/>
    <p:sldId id="319" r:id="rId44"/>
    <p:sldId id="318" r:id="rId45"/>
    <p:sldId id="321" r:id="rId46"/>
    <p:sldId id="322" r:id="rId47"/>
    <p:sldId id="324" r:id="rId48"/>
    <p:sldId id="323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3E433F6-196D-43FA-8EF1-FF9EF211EC42}">
          <p14:sldIdLst>
            <p14:sldId id="257"/>
          </p14:sldIdLst>
        </p14:section>
        <p14:section name="Genesis 2:7 Man Becomes A Living Being" id="{55F67F24-824D-4887-B452-7251333D10C8}">
          <p14:sldIdLst>
            <p14:sldId id="267"/>
            <p14:sldId id="271"/>
            <p14:sldId id="327"/>
            <p14:sldId id="326"/>
            <p14:sldId id="328"/>
          </p14:sldIdLst>
        </p14:section>
        <p14:section name="Gen 2:15-17 Don't eat of the Tree" id="{1EBA67A1-951B-40A3-AF89-1B481FE7A3B9}">
          <p14:sldIdLst>
            <p14:sldId id="272"/>
            <p14:sldId id="259"/>
            <p14:sldId id="262"/>
            <p14:sldId id="329"/>
            <p14:sldId id="330"/>
            <p14:sldId id="261"/>
            <p14:sldId id="263"/>
          </p14:sldIdLst>
        </p14:section>
        <p14:section name="Live By The Spirit" id="{E60AD1E2-E140-4FDD-A0C1-CB828926D335}">
          <p14:sldIdLst>
            <p14:sldId id="273"/>
            <p14:sldId id="275"/>
            <p14:sldId id="279"/>
            <p14:sldId id="278"/>
            <p14:sldId id="285"/>
            <p14:sldId id="284"/>
            <p14:sldId id="288"/>
            <p14:sldId id="287"/>
            <p14:sldId id="290"/>
            <p14:sldId id="289"/>
            <p14:sldId id="292"/>
            <p14:sldId id="277"/>
          </p14:sldIdLst>
        </p14:section>
        <p14:section name="Works of The Flesh" id="{476FD07A-1F2E-4268-874F-402711FCC17C}">
          <p14:sldIdLst>
            <p14:sldId id="297"/>
            <p14:sldId id="305"/>
            <p14:sldId id="298"/>
            <p14:sldId id="303"/>
            <p14:sldId id="299"/>
            <p14:sldId id="304"/>
            <p14:sldId id="301"/>
            <p14:sldId id="302"/>
          </p14:sldIdLst>
        </p14:section>
        <p14:section name="The Fruit of the Spirit" id="{068C76DC-E618-4B51-8602-CDC096133292}">
          <p14:sldIdLst>
            <p14:sldId id="306"/>
            <p14:sldId id="307"/>
            <p14:sldId id="308"/>
            <p14:sldId id="313"/>
            <p14:sldId id="315"/>
            <p14:sldId id="314"/>
            <p14:sldId id="316"/>
            <p14:sldId id="317"/>
            <p14:sldId id="320"/>
            <p14:sldId id="319"/>
            <p14:sldId id="318"/>
            <p14:sldId id="321"/>
            <p14:sldId id="322"/>
            <p14:sldId id="324"/>
            <p14:sldId id="32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FB6787-E259-46B4-AF88-280A77242B35}" v="553" dt="2022-10-27T19:22:26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7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43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6403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05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0561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44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67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85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5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9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2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80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8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5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87681-D947-480C-BAEA-254F52D4C1D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4E1E6D2-2529-4B7F-80D9-1632BE8DB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0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7" r:id="rId11"/>
    <p:sldLayoutId id="2147484098" r:id="rId12"/>
    <p:sldLayoutId id="2147484099" r:id="rId13"/>
    <p:sldLayoutId id="2147484100" r:id="rId14"/>
    <p:sldLayoutId id="2147484101" r:id="rId15"/>
    <p:sldLayoutId id="21474841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96ABC12-CA15-0E6A-0AAD-4F28E6396303}"/>
              </a:ext>
            </a:extLst>
          </p:cNvPr>
          <p:cNvSpPr txBox="1"/>
          <p:nvPr/>
        </p:nvSpPr>
        <p:spPr>
          <a:xfrm>
            <a:off x="5290077" y="437513"/>
            <a:ext cx="5502614" cy="5954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4000">
                <a:solidFill>
                  <a:schemeClr val="tx1">
                    <a:lumMod val="75000"/>
                    <a:lumOff val="25000"/>
                  </a:schemeClr>
                </a:solidFill>
              </a:rPr>
              <a:t>Early in the morning </a:t>
            </a:r>
            <a:br>
              <a:rPr lang="en-US" sz="400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000">
                <a:solidFill>
                  <a:schemeClr val="tx1">
                    <a:lumMod val="75000"/>
                    <a:lumOff val="25000"/>
                  </a:schemeClr>
                </a:solidFill>
              </a:rPr>
              <a:t>on Tues. Oct 11, 2022, </a:t>
            </a:r>
            <a:br>
              <a:rPr lang="en-US" sz="400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000">
                <a:solidFill>
                  <a:schemeClr val="tx1">
                    <a:lumMod val="75000"/>
                    <a:lumOff val="25000"/>
                  </a:schemeClr>
                </a:solidFill>
              </a:rPr>
              <a:t>at around 4am, </a:t>
            </a:r>
            <a:br>
              <a:rPr lang="en-US" sz="400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000">
                <a:solidFill>
                  <a:schemeClr val="tx1">
                    <a:lumMod val="75000"/>
                    <a:lumOff val="25000"/>
                  </a:schemeClr>
                </a:solidFill>
              </a:rPr>
              <a:t>I heard on the inside:</a:t>
            </a:r>
            <a:br>
              <a:rPr lang="en-US" sz="400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0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ctr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40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"Why seek the living </a:t>
            </a:r>
            <a:br>
              <a:rPr lang="en-US" sz="40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among the dead</a:t>
            </a:r>
            <a:r>
              <a:rPr lang="en-US" sz="40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604020202020204" pitchFamily="34" charset="0"/>
              </a:rPr>
              <a:t>?</a:t>
            </a:r>
            <a:r>
              <a:rPr lang="en-US" sz="40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127557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87829C-61F4-8B0D-9CF0-C5C2BAEDC908}"/>
              </a:ext>
            </a:extLst>
          </p:cNvPr>
          <p:cNvSpPr txBox="1"/>
          <p:nvPr/>
        </p:nvSpPr>
        <p:spPr>
          <a:xfrm>
            <a:off x="2509887" y="1454160"/>
            <a:ext cx="9235910" cy="4196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="1" baseline="30000"/>
            </a:br>
            <a:r>
              <a:rPr lang="en-US" sz="4000" baseline="30000"/>
              <a:t>16</a:t>
            </a:r>
            <a:r>
              <a:rPr lang="en-US" sz="4000"/>
              <a:t> And the LORD God </a:t>
            </a:r>
            <a:br>
              <a:rPr lang="en-US" sz="4000"/>
            </a:br>
            <a:r>
              <a:rPr lang="en-US" sz="4000"/>
              <a:t>commanded the man,</a:t>
            </a:r>
            <a:br>
              <a:rPr lang="en-US" sz="4000" b="1"/>
            </a:br>
            <a:r>
              <a:rPr lang="en-US" sz="4000" b="1"/>
              <a:t> </a:t>
            </a:r>
            <a:br>
              <a:rPr lang="en-US" sz="4000" b="1"/>
            </a:br>
            <a:r>
              <a:rPr lang="en-US" sz="4000" b="1"/>
              <a:t>“You may freely eat </a:t>
            </a:r>
            <a:br>
              <a:rPr lang="en-US" sz="4000" b="1"/>
            </a:br>
            <a:r>
              <a:rPr lang="en-US" sz="4000" b="1"/>
              <a:t>of every tree of the garden;</a:t>
            </a:r>
            <a:r>
              <a:rPr lang="en-US" sz="4000" b="1" baseline="30000"/>
              <a:t> </a:t>
            </a:r>
            <a:br>
              <a:rPr lang="en-US" sz="4000" b="1" baseline="30000"/>
            </a:b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694703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87829C-61F4-8B0D-9CF0-C5C2BAEDC908}"/>
              </a:ext>
            </a:extLst>
          </p:cNvPr>
          <p:cNvSpPr txBox="1"/>
          <p:nvPr/>
        </p:nvSpPr>
        <p:spPr>
          <a:xfrm>
            <a:off x="2509887" y="1454160"/>
            <a:ext cx="92359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baseline="30000"/>
              <a:t>17</a:t>
            </a:r>
            <a:r>
              <a:rPr lang="en-US" sz="4000" b="1"/>
              <a:t> but …, </a:t>
            </a:r>
            <a:br>
              <a:rPr lang="en-US" sz="4000" b="1"/>
            </a:b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2064805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87829C-61F4-8B0D-9CF0-C5C2BAEDC908}"/>
              </a:ext>
            </a:extLst>
          </p:cNvPr>
          <p:cNvSpPr txBox="1"/>
          <p:nvPr/>
        </p:nvSpPr>
        <p:spPr>
          <a:xfrm>
            <a:off x="2509887" y="1454160"/>
            <a:ext cx="923591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baseline="30000"/>
              <a:t>17</a:t>
            </a:r>
            <a:r>
              <a:rPr lang="en-US" sz="4000" b="1"/>
              <a:t> but of the tree </a:t>
            </a:r>
            <a:br>
              <a:rPr lang="en-US" sz="4000" b="1"/>
            </a:br>
            <a:r>
              <a:rPr lang="en-US" sz="4000" b="1"/>
              <a:t>of the knowledge </a:t>
            </a:r>
            <a:br>
              <a:rPr lang="en-US" sz="4000" b="1"/>
            </a:br>
            <a:r>
              <a:rPr lang="en-US" sz="4000" b="1"/>
              <a:t>of good and evil </a:t>
            </a:r>
            <a:br>
              <a:rPr lang="en-US" sz="4000" b="1"/>
            </a:br>
            <a:r>
              <a:rPr lang="en-US" sz="4000" b="1"/>
              <a:t>you shall not eat, </a:t>
            </a:r>
            <a:br>
              <a:rPr lang="en-US" sz="4000" b="1"/>
            </a:b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3743020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87829C-61F4-8B0D-9CF0-C5C2BAEDC908}"/>
              </a:ext>
            </a:extLst>
          </p:cNvPr>
          <p:cNvSpPr txBox="1"/>
          <p:nvPr/>
        </p:nvSpPr>
        <p:spPr>
          <a:xfrm>
            <a:off x="2509887" y="1454160"/>
            <a:ext cx="923591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/>
              <a:t>for in the day </a:t>
            </a:r>
            <a:br>
              <a:rPr lang="en-US" sz="4000" b="1"/>
            </a:br>
            <a:r>
              <a:rPr lang="en-US" sz="4000" b="1"/>
              <a:t>that you eat of it </a:t>
            </a:r>
            <a:br>
              <a:rPr lang="en-US" sz="4000" b="1"/>
            </a:br>
            <a:r>
              <a:rPr lang="en-US" sz="4000" b="1"/>
              <a:t>you shall die.” </a:t>
            </a:r>
          </a:p>
        </p:txBody>
      </p:sp>
    </p:spTree>
    <p:extLst>
      <p:ext uri="{BB962C8B-B14F-4D97-AF65-F5344CB8AC3E}">
        <p14:creationId xmlns:p14="http://schemas.microsoft.com/office/powerpoint/2010/main" val="1460151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547595" y="2351170"/>
            <a:ext cx="856660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/>
              <a:t>Live By The Spirit</a:t>
            </a:r>
            <a:br>
              <a:rPr lang="en-US" sz="4000" b="1"/>
            </a:b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2665933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924666" y="2473718"/>
            <a:ext cx="8566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/>
              <a:t>-Galatians 5:16-21</a:t>
            </a:r>
          </a:p>
        </p:txBody>
      </p:sp>
    </p:spTree>
    <p:extLst>
      <p:ext uri="{BB962C8B-B14F-4D97-AF65-F5344CB8AC3E}">
        <p14:creationId xmlns:p14="http://schemas.microsoft.com/office/powerpoint/2010/main" val="3410181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849251" y="1804416"/>
            <a:ext cx="8566608" cy="234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baseline="30000"/>
              <a:t>16</a:t>
            </a:r>
            <a:r>
              <a:rPr lang="en-US" sz="4000" b="1"/>
              <a:t> Live by the Spirit, </a:t>
            </a:r>
            <a:br>
              <a:rPr lang="en-US" sz="4000" b="1"/>
            </a:br>
            <a:r>
              <a:rPr lang="en-US" sz="4000" b="1"/>
              <a:t>I say, </a:t>
            </a:r>
            <a:br>
              <a:rPr lang="en-US" sz="4000" b="1"/>
            </a:br>
            <a:br>
              <a:rPr lang="en-US" sz="4000" b="1" baseline="30000"/>
            </a:b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2746031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849251" y="1804416"/>
            <a:ext cx="856660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aseline="30000"/>
              <a:t>16</a:t>
            </a:r>
            <a:r>
              <a:rPr lang="en-US" sz="4000"/>
              <a:t> Live by the Spirit, </a:t>
            </a:r>
            <a:br>
              <a:rPr lang="en-US" sz="4000"/>
            </a:br>
            <a:r>
              <a:rPr lang="en-US" sz="4000"/>
              <a:t>I say, </a:t>
            </a:r>
            <a:br>
              <a:rPr lang="en-US" sz="4000" b="1"/>
            </a:br>
            <a:r>
              <a:rPr lang="en-US" sz="4000" b="1"/>
              <a:t>and do not gratify </a:t>
            </a:r>
            <a:br>
              <a:rPr lang="en-US" sz="4000" b="1"/>
            </a:br>
            <a:r>
              <a:rPr lang="en-US" sz="4000" b="1"/>
              <a:t>the desires of the flesh.</a:t>
            </a:r>
            <a:r>
              <a:rPr lang="en-US" sz="4000" b="1" baseline="30000"/>
              <a:t> </a:t>
            </a:r>
            <a:br>
              <a:rPr lang="en-US" sz="4000" b="1" baseline="30000"/>
            </a:b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614493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736130" y="1314223"/>
            <a:ext cx="8566608" cy="3375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aseline="30000"/>
            </a:br>
            <a:r>
              <a:rPr lang="en-US" sz="4000" b="1" baseline="30000"/>
              <a:t>17</a:t>
            </a:r>
            <a:r>
              <a:rPr lang="en-US" sz="4000" b="1"/>
              <a:t> For what the flesh desires </a:t>
            </a:r>
            <a:br>
              <a:rPr lang="en-US" sz="4000" b="1"/>
            </a:br>
            <a:br>
              <a:rPr lang="en-US" sz="4000" b="1"/>
            </a:br>
            <a:br>
              <a:rPr lang="en-US" sz="4000"/>
            </a:b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737643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736130" y="1314223"/>
            <a:ext cx="8566608" cy="3375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aseline="30000"/>
            </a:br>
            <a:r>
              <a:rPr lang="en-US" sz="4000" baseline="30000"/>
              <a:t>17</a:t>
            </a:r>
            <a:r>
              <a:rPr lang="en-US" sz="4000"/>
              <a:t> For what the flesh desires </a:t>
            </a:r>
            <a:br>
              <a:rPr lang="en-US" sz="4000" b="1"/>
            </a:br>
            <a:r>
              <a:rPr lang="en-US" sz="4000" b="1"/>
              <a:t>is opposed to the Spirit, </a:t>
            </a:r>
            <a:br>
              <a:rPr lang="en-US" sz="4000" b="1"/>
            </a:br>
            <a:br>
              <a:rPr lang="en-US" sz="4000"/>
            </a:b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874482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oup 97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9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0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1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2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3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5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6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7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8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9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0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113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14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15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16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17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18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19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0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1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2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3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4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126" name="Rectangle 125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8" name="Freeform 6">
            <a:extLst>
              <a:ext uri="{FF2B5EF4-FFF2-40B4-BE49-F238E27FC236}">
                <a16:creationId xmlns:a16="http://schemas.microsoft.com/office/drawing/2014/main" id="{3623DEAC-F39C-45D6-86DC-1033F6429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0" name="Rectangle 129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87829C-61F4-8B0D-9CF0-C5C2BAEDC908}"/>
              </a:ext>
            </a:extLst>
          </p:cNvPr>
          <p:cNvSpPr txBox="1"/>
          <p:nvPr/>
        </p:nvSpPr>
        <p:spPr>
          <a:xfrm>
            <a:off x="540279" y="967417"/>
            <a:ext cx="3778870" cy="3943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br>
              <a:rPr lang="en-US" sz="4000" b="1" dirty="0">
                <a:solidFill>
                  <a:srgbClr val="FEFFFF"/>
                </a:solidFill>
                <a:latin typeface="+mj-lt"/>
                <a:ea typeface="+mj-ea"/>
                <a:cs typeface="+mj-cs"/>
              </a:rPr>
            </a:br>
            <a:r>
              <a:rPr lang="en-US" sz="4000" b="1" dirty="0">
                <a:solidFill>
                  <a:srgbClr val="FEFFFF"/>
                </a:solidFill>
                <a:latin typeface="+mj-lt"/>
                <a:ea typeface="+mj-ea"/>
                <a:cs typeface="+mj-cs"/>
              </a:rPr>
              <a:t>-Genesis 2:7</a:t>
            </a:r>
          </a:p>
        </p:txBody>
      </p:sp>
      <p:sp>
        <p:nvSpPr>
          <p:cNvPr id="134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Camera 2">
            <a:extLst>
              <a:ext uri="{FF2B5EF4-FFF2-40B4-BE49-F238E27FC236}">
                <a16:creationId xmlns:a16="http://schemas.microsoft.com/office/drawing/2014/main" id="{7DDD6342-F797-A734-4A19-D088737DEAAF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96627" y="1957104"/>
            <a:ext cx="6766765" cy="3815527"/>
          </a:xfrm>
          <a:prstGeom prst="rect">
            <a:avLst/>
          </a:prstGeom>
          <a:effectLst>
            <a:softEdge rad="177800"/>
          </a:effectLst>
        </p:spPr>
      </p:pic>
    </p:spTree>
    <p:extLst>
      <p:ext uri="{BB962C8B-B14F-4D97-AF65-F5344CB8AC3E}">
        <p14:creationId xmlns:p14="http://schemas.microsoft.com/office/powerpoint/2010/main" val="2841092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736130" y="1314223"/>
            <a:ext cx="8566608" cy="3375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aseline="30000"/>
            </a:br>
            <a:br>
              <a:rPr lang="en-US" sz="4000"/>
            </a:br>
            <a:r>
              <a:rPr lang="en-US" sz="4000" b="1"/>
              <a:t>and what the Spirit desires </a:t>
            </a:r>
            <a:br>
              <a:rPr lang="en-US" sz="4000"/>
            </a:br>
            <a:br>
              <a:rPr lang="en-US" sz="4000"/>
            </a:b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91246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736130" y="1314223"/>
            <a:ext cx="8566608" cy="3375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aseline="30000"/>
            </a:br>
            <a:br>
              <a:rPr lang="en-US" sz="4000"/>
            </a:br>
            <a:r>
              <a:rPr lang="en-US" sz="4000"/>
              <a:t>and what the Spirit desires </a:t>
            </a:r>
            <a:br>
              <a:rPr lang="en-US" sz="4000"/>
            </a:br>
            <a:r>
              <a:rPr lang="en-US" sz="4000" b="1"/>
              <a:t>is opposed to the flesh; </a:t>
            </a:r>
            <a:br>
              <a:rPr lang="en-US" sz="4000"/>
            </a:b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397235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792691" y="908870"/>
            <a:ext cx="8566608" cy="2759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aseline="30000"/>
            </a:br>
            <a:r>
              <a:rPr lang="en-US" sz="4000" b="1"/>
              <a:t>for these </a:t>
            </a:r>
            <a:br>
              <a:rPr lang="en-US" sz="4000" b="1"/>
            </a:br>
            <a:r>
              <a:rPr lang="en-US" sz="4000" b="1"/>
              <a:t>are opposed to each other, </a:t>
            </a:r>
            <a:br>
              <a:rPr lang="en-US" sz="4000"/>
            </a:b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621157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792691" y="908870"/>
            <a:ext cx="8566608" cy="3580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aseline="30000"/>
            </a:br>
            <a:r>
              <a:rPr lang="en-US" sz="4000"/>
              <a:t>for these </a:t>
            </a:r>
            <a:br>
              <a:rPr lang="en-US" sz="4000"/>
            </a:br>
            <a:r>
              <a:rPr lang="en-US" sz="4000"/>
              <a:t>are opposed to each other, </a:t>
            </a:r>
            <a:br>
              <a:rPr lang="en-US" sz="4000"/>
            </a:br>
            <a:r>
              <a:rPr lang="en-US" sz="4000" b="1"/>
              <a:t>to prevent you from </a:t>
            </a:r>
            <a:br>
              <a:rPr lang="en-US" sz="4000" b="1"/>
            </a:br>
            <a:r>
              <a:rPr lang="en-US" sz="4000" b="1"/>
              <a:t>doing what you want.</a:t>
            </a:r>
            <a:r>
              <a:rPr lang="en-US" sz="4000" b="1" baseline="30000"/>
              <a:t> </a:t>
            </a: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1486099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792691" y="908870"/>
            <a:ext cx="8566608" cy="2759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aseline="30000"/>
            </a:br>
            <a:r>
              <a:rPr lang="en-US" sz="4000" b="1" baseline="30000"/>
              <a:t>18</a:t>
            </a:r>
            <a:r>
              <a:rPr lang="en-US" sz="4000" b="1"/>
              <a:t> But if you are </a:t>
            </a:r>
            <a:br>
              <a:rPr lang="en-US" sz="4000" b="1"/>
            </a:br>
            <a:r>
              <a:rPr lang="en-US" sz="4000" b="1"/>
              <a:t>led by the Spirit, </a:t>
            </a:r>
            <a:br>
              <a:rPr lang="en-US" sz="4000" b="1"/>
            </a:b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7419351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792691" y="908870"/>
            <a:ext cx="8566608" cy="3580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aseline="30000"/>
            </a:br>
            <a:r>
              <a:rPr lang="en-US" sz="4000" baseline="30000"/>
              <a:t>18</a:t>
            </a:r>
            <a:r>
              <a:rPr lang="en-US" sz="4000"/>
              <a:t> But if you are </a:t>
            </a:r>
            <a:br>
              <a:rPr lang="en-US" sz="4000"/>
            </a:br>
            <a:r>
              <a:rPr lang="en-US" sz="4000"/>
              <a:t>led by the Spirit, </a:t>
            </a:r>
            <a:br>
              <a:rPr lang="en-US" sz="4000"/>
            </a:br>
            <a:r>
              <a:rPr lang="en-US" sz="4000" b="1"/>
              <a:t>you are not subject </a:t>
            </a:r>
            <a:br>
              <a:rPr lang="en-US" sz="4000" b="1"/>
            </a:br>
            <a:r>
              <a:rPr lang="en-US" sz="4000" b="1"/>
              <a:t>to the law.</a:t>
            </a:r>
            <a:r>
              <a:rPr lang="en-US" sz="4000" b="1" baseline="30000"/>
              <a:t> </a:t>
            </a: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58030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509888" y="2341743"/>
            <a:ext cx="856660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Works </a:t>
            </a:r>
            <a:b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Flesh</a:t>
            </a:r>
            <a:br>
              <a:rPr lang="en-US" sz="4000" b="1"/>
            </a:b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129369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87829C-61F4-8B0D-9CF0-C5C2BAEDC908}"/>
              </a:ext>
            </a:extLst>
          </p:cNvPr>
          <p:cNvSpPr txBox="1"/>
          <p:nvPr/>
        </p:nvSpPr>
        <p:spPr>
          <a:xfrm>
            <a:off x="2311924" y="1953781"/>
            <a:ext cx="92359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="1"/>
            </a:br>
            <a:r>
              <a:rPr lang="en-US" sz="4000" b="1"/>
              <a:t>-</a:t>
            </a:r>
            <a:r>
              <a:rPr lang="en-US" sz="4000" b="1" err="1"/>
              <a:t>Galation</a:t>
            </a:r>
            <a:r>
              <a:rPr lang="en-US" sz="4000" b="1"/>
              <a:t> 5:16-21</a:t>
            </a:r>
          </a:p>
        </p:txBody>
      </p:sp>
    </p:spTree>
    <p:extLst>
      <p:ext uri="{BB962C8B-B14F-4D97-AF65-F5344CB8AC3E}">
        <p14:creationId xmlns:p14="http://schemas.microsoft.com/office/powerpoint/2010/main" val="37193740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462753" y="2030659"/>
            <a:ext cx="8566608" cy="1733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aseline="30000"/>
            </a:br>
            <a:r>
              <a:rPr lang="en-US" sz="4000" b="1" baseline="30000"/>
              <a:t>19</a:t>
            </a:r>
            <a:r>
              <a:rPr lang="en-US" sz="4000" b="1"/>
              <a:t> Now the works </a:t>
            </a:r>
            <a:br>
              <a:rPr lang="en-US" sz="4000" b="1"/>
            </a:br>
            <a:r>
              <a:rPr lang="en-US" sz="4000" b="1"/>
              <a:t>of the flesh are obvious:</a:t>
            </a:r>
          </a:p>
        </p:txBody>
      </p:sp>
    </p:spTree>
    <p:extLst>
      <p:ext uri="{BB962C8B-B14F-4D97-AF65-F5344CB8AC3E}">
        <p14:creationId xmlns:p14="http://schemas.microsoft.com/office/powerpoint/2010/main" val="11783449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130457" y="2105561"/>
            <a:ext cx="91534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/>
              <a:t>fornication, impurity,</a:t>
            </a:r>
          </a:p>
          <a:p>
            <a:pPr algn="ctr"/>
            <a:r>
              <a:rPr lang="en-US" sz="4000"/>
              <a:t>licentiousness,</a:t>
            </a:r>
            <a:r>
              <a:rPr lang="en-US" sz="4000" baseline="30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1525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87829C-61F4-8B0D-9CF0-C5C2BAEDC908}"/>
              </a:ext>
            </a:extLst>
          </p:cNvPr>
          <p:cNvSpPr txBox="1"/>
          <p:nvPr/>
        </p:nvSpPr>
        <p:spPr>
          <a:xfrm>
            <a:off x="2113961" y="1228397"/>
            <a:ext cx="923591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/>
              <a:t>7 then the LORD God formed man from the dust of the ground, </a:t>
            </a:r>
            <a:br>
              <a:rPr lang="en-US" sz="4000" b="1"/>
            </a:b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14991717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450969" y="1743958"/>
            <a:ext cx="915342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aseline="30000"/>
              <a:t>20</a:t>
            </a:r>
            <a:r>
              <a:rPr lang="en-US" sz="4000"/>
              <a:t> idolatry, sorcery, </a:t>
            </a:r>
          </a:p>
          <a:p>
            <a:pPr algn="ctr"/>
            <a:r>
              <a:rPr lang="en-US" sz="4000"/>
              <a:t>enmities, strife, jealousy, </a:t>
            </a:r>
            <a:br>
              <a:rPr lang="en-US" sz="4000"/>
            </a:br>
            <a:r>
              <a:rPr lang="en-US" sz="4000"/>
              <a:t>anger, quarrels, </a:t>
            </a:r>
          </a:p>
          <a:p>
            <a:pPr algn="ctr"/>
            <a:r>
              <a:rPr lang="en-US" sz="4000"/>
              <a:t>dissensions, factions,</a:t>
            </a:r>
            <a:r>
              <a:rPr lang="en-US" sz="4000" baseline="30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59668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422689" y="1970201"/>
            <a:ext cx="915342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aseline="30000"/>
              <a:t>21</a:t>
            </a:r>
            <a:r>
              <a:rPr lang="en-US" sz="4000"/>
              <a:t> envy, </a:t>
            </a:r>
            <a:br>
              <a:rPr lang="en-US" sz="4000"/>
            </a:br>
            <a:r>
              <a:rPr lang="en-US" sz="4000"/>
              <a:t>drunkenness, carousing, </a:t>
            </a:r>
            <a:br>
              <a:rPr lang="en-US" sz="4000"/>
            </a:br>
            <a:r>
              <a:rPr lang="en-US" sz="4000"/>
              <a:t>and things like these. </a:t>
            </a:r>
          </a:p>
        </p:txBody>
      </p:sp>
    </p:spTree>
    <p:extLst>
      <p:ext uri="{BB962C8B-B14F-4D97-AF65-F5344CB8AC3E}">
        <p14:creationId xmlns:p14="http://schemas.microsoft.com/office/powerpoint/2010/main" val="29529757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545237" y="1687397"/>
            <a:ext cx="915342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/>
              <a:t>I am warning you, </a:t>
            </a:r>
            <a:br>
              <a:rPr lang="en-US" sz="4000" b="1"/>
            </a:br>
            <a:r>
              <a:rPr lang="en-US" sz="4000" b="1"/>
              <a:t>as I warned you before: </a:t>
            </a:r>
            <a:br>
              <a:rPr lang="en-US" sz="4000" b="1"/>
            </a:br>
            <a:br>
              <a:rPr lang="en-US" sz="4000"/>
            </a:br>
            <a:br>
              <a:rPr lang="en-US" sz="4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3996908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545237" y="1687397"/>
            <a:ext cx="915342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/>
              <a:t>I am warning you, </a:t>
            </a:r>
            <a:br>
              <a:rPr lang="en-US" sz="4000"/>
            </a:br>
            <a:r>
              <a:rPr lang="en-US" sz="4000"/>
              <a:t>as I warned you before: </a:t>
            </a:r>
            <a:br>
              <a:rPr lang="en-US" sz="4000" b="1"/>
            </a:br>
            <a:r>
              <a:rPr lang="en-US" sz="4000" b="1"/>
              <a:t>those who do such things </a:t>
            </a:r>
            <a:br>
              <a:rPr lang="en-US" sz="4000" b="1"/>
            </a:br>
            <a:r>
              <a:rPr lang="en-US" sz="4000" b="1"/>
              <a:t>will not inherit </a:t>
            </a:r>
            <a:br>
              <a:rPr lang="en-US" sz="4000" b="1"/>
            </a:br>
            <a:r>
              <a:rPr lang="en-US" sz="4000" b="1"/>
              <a:t>the kingdom of God.</a:t>
            </a:r>
            <a:br>
              <a:rPr lang="en-US" sz="4000"/>
            </a:br>
            <a:br>
              <a:rPr lang="en-US" sz="4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55859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509888" y="2341743"/>
            <a:ext cx="856660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Fruit </a:t>
            </a:r>
            <a:b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Spirit</a:t>
            </a:r>
            <a:br>
              <a:rPr lang="en-US" sz="4000" b="1"/>
            </a:b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22248280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87829C-61F4-8B0D-9CF0-C5C2BAEDC908}"/>
              </a:ext>
            </a:extLst>
          </p:cNvPr>
          <p:cNvSpPr txBox="1"/>
          <p:nvPr/>
        </p:nvSpPr>
        <p:spPr>
          <a:xfrm>
            <a:off x="2311924" y="1953781"/>
            <a:ext cx="92359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="1"/>
            </a:br>
            <a:r>
              <a:rPr lang="en-US" sz="4000" b="1"/>
              <a:t>-</a:t>
            </a:r>
            <a:r>
              <a:rPr lang="en-US" sz="4000" b="1" err="1"/>
              <a:t>Galation</a:t>
            </a:r>
            <a:r>
              <a:rPr lang="en-US" sz="4000" b="1"/>
              <a:t> 5:22-26</a:t>
            </a:r>
          </a:p>
        </p:txBody>
      </p:sp>
    </p:spTree>
    <p:extLst>
      <p:ext uri="{BB962C8B-B14F-4D97-AF65-F5344CB8AC3E}">
        <p14:creationId xmlns:p14="http://schemas.microsoft.com/office/powerpoint/2010/main" val="3259704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698423" y="1191675"/>
            <a:ext cx="856660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/>
            </a:br>
            <a:r>
              <a:rPr lang="en-US" sz="4000" baseline="30000"/>
              <a:t>22</a:t>
            </a:r>
            <a:r>
              <a:rPr lang="en-US" sz="4000"/>
              <a:t> By contrast, </a:t>
            </a:r>
            <a:br>
              <a:rPr lang="en-US" sz="4000"/>
            </a:br>
            <a:r>
              <a:rPr lang="en-US" sz="4000"/>
              <a:t>the fruit of the Spirit </a:t>
            </a:r>
            <a:br>
              <a:rPr lang="en-US" sz="4000"/>
            </a:br>
            <a:r>
              <a:rPr lang="en-US" sz="4000"/>
              <a:t>is….</a:t>
            </a:r>
          </a:p>
        </p:txBody>
      </p:sp>
    </p:spTree>
    <p:extLst>
      <p:ext uri="{BB962C8B-B14F-4D97-AF65-F5344CB8AC3E}">
        <p14:creationId xmlns:p14="http://schemas.microsoft.com/office/powerpoint/2010/main" val="10193943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839825" y="1248236"/>
            <a:ext cx="8566608" cy="1733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/>
              <a:t>love, joy, peace, </a:t>
            </a:r>
            <a:br>
              <a:rPr lang="en-US" sz="4000"/>
            </a:b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692461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839825" y="1248236"/>
            <a:ext cx="8566608" cy="234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/>
              <a:t>love, joy, peace, </a:t>
            </a:r>
            <a:br>
              <a:rPr lang="en-US" sz="4000"/>
            </a:br>
            <a:r>
              <a:rPr lang="en-US" sz="4000" b="1"/>
              <a:t>patience, kindness, </a:t>
            </a:r>
            <a:br>
              <a:rPr lang="en-US" sz="4000"/>
            </a:b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3187265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839825" y="1248236"/>
            <a:ext cx="856660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/>
              <a:t>love, joy, peace, </a:t>
            </a:r>
            <a:br>
              <a:rPr lang="en-US" sz="4000"/>
            </a:br>
            <a:r>
              <a:rPr lang="en-US" sz="4000"/>
              <a:t>patience, kindness, </a:t>
            </a:r>
            <a:br>
              <a:rPr lang="en-US" sz="4000"/>
            </a:br>
            <a:r>
              <a:rPr lang="en-US" sz="4000" b="1"/>
              <a:t>generosity, faithfulness,</a:t>
            </a:r>
            <a:br>
              <a:rPr lang="en-US" sz="4000" b="1"/>
            </a:br>
            <a:r>
              <a:rPr lang="en-US" sz="4000" baseline="30000"/>
              <a:t>23</a:t>
            </a:r>
            <a:r>
              <a:rPr lang="en-US" sz="4000"/>
              <a:t> gentleness, and self-control.</a:t>
            </a:r>
            <a:r>
              <a:rPr lang="en-US" sz="4000" b="1" baseline="30000"/>
              <a:t> </a:t>
            </a: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729543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87829C-61F4-8B0D-9CF0-C5C2BAEDC908}"/>
              </a:ext>
            </a:extLst>
          </p:cNvPr>
          <p:cNvSpPr txBox="1"/>
          <p:nvPr/>
        </p:nvSpPr>
        <p:spPr>
          <a:xfrm>
            <a:off x="2113961" y="1228397"/>
            <a:ext cx="923591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/>
              <a:t>and breathed into his nostrils </a:t>
            </a:r>
            <a:br>
              <a:rPr lang="en-US" sz="4000" b="1"/>
            </a:br>
            <a:r>
              <a:rPr lang="en-US" sz="4000" b="1"/>
              <a:t>the breath of life</a:t>
            </a:r>
            <a:r>
              <a:rPr lang="en-US" sz="4000"/>
              <a:t>; </a:t>
            </a:r>
            <a:br>
              <a:rPr lang="en-US" sz="4000" b="1"/>
            </a:b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14689398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839825" y="1248236"/>
            <a:ext cx="856660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/>
              <a:t>love, joy, peace, </a:t>
            </a:r>
            <a:br>
              <a:rPr lang="en-US" sz="4000"/>
            </a:br>
            <a:r>
              <a:rPr lang="en-US" sz="4000"/>
              <a:t>patience, kindness, </a:t>
            </a:r>
            <a:br>
              <a:rPr lang="en-US" sz="4000"/>
            </a:br>
            <a:r>
              <a:rPr lang="en-US" sz="4000"/>
              <a:t>generosity, faithfulness,</a:t>
            </a:r>
            <a:br>
              <a:rPr lang="en-US" sz="4000" b="1"/>
            </a:br>
            <a:r>
              <a:rPr lang="en-US" sz="4000" b="1" baseline="30000"/>
              <a:t>23</a:t>
            </a:r>
            <a:r>
              <a:rPr lang="en-US" sz="4000" b="1"/>
              <a:t> gentleness, and self-control.</a:t>
            </a:r>
            <a:r>
              <a:rPr lang="en-US" sz="4000" b="1" baseline="30000"/>
              <a:t> </a:t>
            </a:r>
            <a:br>
              <a:rPr lang="en-US" sz="4000" b="1" baseline="30000"/>
            </a:b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15627300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849252" y="1248236"/>
            <a:ext cx="856660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/>
              <a:t>There is no law </a:t>
            </a:r>
            <a:br>
              <a:rPr lang="en-US" sz="4000" b="1"/>
            </a:br>
            <a:r>
              <a:rPr lang="en-US" sz="4000" b="1"/>
              <a:t>against such things.</a:t>
            </a:r>
            <a:r>
              <a:rPr lang="en-US" sz="4000" b="1" baseline="30000"/>
              <a:t> </a:t>
            </a: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4525318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839825" y="1248236"/>
            <a:ext cx="8566608" cy="2759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aseline="30000"/>
            </a:br>
            <a:r>
              <a:rPr lang="en-US" sz="4000" b="1" baseline="30000"/>
              <a:t>24</a:t>
            </a:r>
            <a:r>
              <a:rPr lang="en-US" sz="4000" b="1"/>
              <a:t> And those who </a:t>
            </a:r>
            <a:br>
              <a:rPr lang="en-US" sz="4000" b="1"/>
            </a:br>
            <a:r>
              <a:rPr lang="en-US" sz="4000" b="1"/>
              <a:t>belong to Christ Jesus </a:t>
            </a:r>
            <a:br>
              <a:rPr lang="en-US" sz="4000" b="1"/>
            </a:b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3391721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839825" y="1248236"/>
            <a:ext cx="8566608" cy="3580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aseline="30000"/>
            </a:br>
            <a:r>
              <a:rPr lang="en-US" sz="4000" baseline="30000"/>
              <a:t>24</a:t>
            </a:r>
            <a:r>
              <a:rPr lang="en-US" sz="4000"/>
              <a:t> And those who </a:t>
            </a:r>
            <a:br>
              <a:rPr lang="en-US" sz="4000"/>
            </a:br>
            <a:r>
              <a:rPr lang="en-US" sz="4000"/>
              <a:t>belong to Christ Jesus </a:t>
            </a:r>
            <a:br>
              <a:rPr lang="en-US" sz="4000" b="1"/>
            </a:br>
            <a:r>
              <a:rPr lang="en-US" sz="4000" b="1"/>
              <a:t>have crucified the flesh </a:t>
            </a:r>
            <a:br>
              <a:rPr lang="en-US" sz="4000" b="1"/>
            </a:br>
            <a:r>
              <a:rPr lang="en-US" sz="4000" b="1"/>
              <a:t>with its passions and desires.</a:t>
            </a:r>
            <a:r>
              <a:rPr lang="en-US" sz="4000" b="1" baseline="30000"/>
              <a:t> </a:t>
            </a: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41364118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839825" y="1248236"/>
            <a:ext cx="8566608" cy="3580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aseline="30000"/>
            </a:br>
            <a:r>
              <a:rPr lang="en-US" sz="4000" baseline="30000"/>
              <a:t>24</a:t>
            </a:r>
            <a:r>
              <a:rPr lang="en-US" sz="4000"/>
              <a:t> And those who </a:t>
            </a:r>
            <a:br>
              <a:rPr lang="en-US" sz="4000"/>
            </a:br>
            <a:r>
              <a:rPr lang="en-US" sz="4000"/>
              <a:t>belong to Christ Jesus </a:t>
            </a:r>
            <a:br>
              <a:rPr lang="en-US" sz="4000"/>
            </a:br>
            <a:r>
              <a:rPr lang="en-US" sz="4000"/>
              <a:t>have crucified the flesh </a:t>
            </a:r>
            <a:br>
              <a:rPr lang="en-US" sz="4000"/>
            </a:br>
            <a:r>
              <a:rPr lang="en-US" sz="4000" b="1"/>
              <a:t>with its passions and desires.</a:t>
            </a:r>
            <a:r>
              <a:rPr lang="en-US" sz="4000" b="1" baseline="30000"/>
              <a:t> </a:t>
            </a: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2727337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792691" y="1672442"/>
            <a:ext cx="8566608" cy="234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baseline="30000"/>
              <a:t>25</a:t>
            </a:r>
            <a:r>
              <a:rPr lang="en-US" sz="4000" b="1"/>
              <a:t> If we live </a:t>
            </a:r>
            <a:br>
              <a:rPr lang="en-US" sz="4000" b="1"/>
            </a:br>
            <a:r>
              <a:rPr lang="en-US" sz="4000" b="1"/>
              <a:t>by the Spirit, </a:t>
            </a:r>
            <a:br>
              <a:rPr lang="en-US" sz="4000"/>
            </a:b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5053002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792691" y="1672442"/>
            <a:ext cx="856660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aseline="30000"/>
              <a:t>25</a:t>
            </a:r>
            <a:r>
              <a:rPr lang="en-US" sz="4000"/>
              <a:t> If we live </a:t>
            </a:r>
            <a:br>
              <a:rPr lang="en-US" sz="4000"/>
            </a:br>
            <a:r>
              <a:rPr lang="en-US" sz="4000"/>
              <a:t>by the Spirit, </a:t>
            </a:r>
            <a:br>
              <a:rPr lang="en-US" sz="4000"/>
            </a:br>
            <a:r>
              <a:rPr lang="en-US" sz="4000" b="1"/>
              <a:t>let us also be guided </a:t>
            </a:r>
            <a:br>
              <a:rPr lang="en-US" sz="4000" b="1"/>
            </a:br>
            <a:r>
              <a:rPr lang="en-US" sz="4000" b="1"/>
              <a:t>by the Spirit.</a:t>
            </a:r>
            <a:r>
              <a:rPr lang="en-US" sz="4000" b="1" baseline="30000"/>
              <a:t> </a:t>
            </a:r>
            <a:br>
              <a:rPr lang="en-US" sz="4000" baseline="30000"/>
            </a:b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7138408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839825" y="1248236"/>
            <a:ext cx="8566608" cy="234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aseline="30000"/>
            </a:br>
            <a:r>
              <a:rPr lang="en-US" sz="4000" b="1" baseline="30000"/>
              <a:t>26</a:t>
            </a:r>
            <a:r>
              <a:rPr lang="en-US" sz="4000" b="1"/>
              <a:t> Let us not </a:t>
            </a:r>
            <a:br>
              <a:rPr lang="en-US" sz="4000" b="1"/>
            </a:br>
            <a:r>
              <a:rPr lang="en-US" sz="4000" b="1"/>
              <a:t>become conceited, </a:t>
            </a:r>
            <a:br>
              <a:rPr lang="en-US" sz="4000" b="1"/>
            </a:b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42767300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C06338-227E-6D8C-8A38-333FFABEB309}"/>
              </a:ext>
            </a:extLst>
          </p:cNvPr>
          <p:cNvSpPr txBox="1"/>
          <p:nvPr/>
        </p:nvSpPr>
        <p:spPr>
          <a:xfrm>
            <a:off x="2839825" y="1248236"/>
            <a:ext cx="8566608" cy="29649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aseline="30000"/>
            </a:br>
            <a:r>
              <a:rPr lang="en-US" sz="4000" baseline="30000"/>
              <a:t>26</a:t>
            </a:r>
            <a:r>
              <a:rPr lang="en-US" sz="4000"/>
              <a:t> Let us not </a:t>
            </a:r>
            <a:br>
              <a:rPr lang="en-US" sz="4000"/>
            </a:br>
            <a:r>
              <a:rPr lang="en-US" sz="4000"/>
              <a:t>become conceited, </a:t>
            </a:r>
            <a:br>
              <a:rPr lang="en-US" sz="4000"/>
            </a:br>
            <a:r>
              <a:rPr lang="en-US" sz="4000" b="1"/>
              <a:t>competing against one another, envying one another. </a:t>
            </a:r>
          </a:p>
        </p:txBody>
      </p:sp>
    </p:spTree>
    <p:extLst>
      <p:ext uri="{BB962C8B-B14F-4D97-AF65-F5344CB8AC3E}">
        <p14:creationId xmlns:p14="http://schemas.microsoft.com/office/powerpoint/2010/main" val="1040637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87829C-61F4-8B0D-9CF0-C5C2BAEDC908}"/>
              </a:ext>
            </a:extLst>
          </p:cNvPr>
          <p:cNvSpPr txBox="1"/>
          <p:nvPr/>
        </p:nvSpPr>
        <p:spPr>
          <a:xfrm>
            <a:off x="2113961" y="1228397"/>
            <a:ext cx="923591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/>
              <a:t>and breathed into his nostrils </a:t>
            </a:r>
            <a:br>
              <a:rPr lang="en-US" sz="4000"/>
            </a:br>
            <a:r>
              <a:rPr lang="en-US" sz="4000"/>
              <a:t>the breath of life; </a:t>
            </a:r>
            <a:br>
              <a:rPr lang="en-US" sz="4000" b="1"/>
            </a:br>
            <a:r>
              <a:rPr lang="en-US" sz="4000" b="1"/>
              <a:t>and the man became </a:t>
            </a:r>
            <a:br>
              <a:rPr lang="en-US" sz="4000" b="1"/>
            </a:br>
            <a:r>
              <a:rPr lang="en-US" sz="4000" b="1"/>
              <a:t>a living being. </a:t>
            </a:r>
            <a:br>
              <a:rPr lang="en-US" sz="4000" b="1"/>
            </a:b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2269186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87829C-61F4-8B0D-9CF0-C5C2BAEDC908}"/>
              </a:ext>
            </a:extLst>
          </p:cNvPr>
          <p:cNvSpPr txBox="1"/>
          <p:nvPr/>
        </p:nvSpPr>
        <p:spPr>
          <a:xfrm>
            <a:off x="2113961" y="1228397"/>
            <a:ext cx="923591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="1"/>
            </a:br>
            <a:r>
              <a:rPr lang="en-US" sz="4800" b="1"/>
              <a:t>and the man became </a:t>
            </a:r>
            <a:br>
              <a:rPr lang="en-US" sz="4800" b="1"/>
            </a:br>
            <a:r>
              <a:rPr lang="en-US" sz="4800" b="1"/>
              <a:t>a living being. </a:t>
            </a:r>
            <a:br>
              <a:rPr lang="en-US" sz="4000" b="1"/>
            </a:br>
            <a:r>
              <a:rPr lang="en-US" sz="4000" b="1"/>
              <a:t>-Genesis 2:7</a:t>
            </a:r>
          </a:p>
        </p:txBody>
      </p:sp>
    </p:spTree>
    <p:extLst>
      <p:ext uri="{BB962C8B-B14F-4D97-AF65-F5344CB8AC3E}">
        <p14:creationId xmlns:p14="http://schemas.microsoft.com/office/powerpoint/2010/main" val="4026569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87829C-61F4-8B0D-9CF0-C5C2BAEDC908}"/>
              </a:ext>
            </a:extLst>
          </p:cNvPr>
          <p:cNvSpPr txBox="1"/>
          <p:nvPr/>
        </p:nvSpPr>
        <p:spPr>
          <a:xfrm>
            <a:off x="2311924" y="1953781"/>
            <a:ext cx="92359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="1"/>
            </a:br>
            <a:r>
              <a:rPr lang="en-US" sz="4000" b="1"/>
              <a:t>Genesis 2:15-17</a:t>
            </a:r>
          </a:p>
        </p:txBody>
      </p:sp>
    </p:spTree>
    <p:extLst>
      <p:ext uri="{BB962C8B-B14F-4D97-AF65-F5344CB8AC3E}">
        <p14:creationId xmlns:p14="http://schemas.microsoft.com/office/powerpoint/2010/main" val="2402632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87829C-61F4-8B0D-9CF0-C5C2BAEDC908}"/>
              </a:ext>
            </a:extLst>
          </p:cNvPr>
          <p:cNvSpPr txBox="1"/>
          <p:nvPr/>
        </p:nvSpPr>
        <p:spPr>
          <a:xfrm>
            <a:off x="2509887" y="1454160"/>
            <a:ext cx="923591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baseline="30000"/>
              <a:t>15</a:t>
            </a:r>
            <a:r>
              <a:rPr lang="en-US" sz="4000" b="1"/>
              <a:t> The LORD God </a:t>
            </a:r>
            <a:br>
              <a:rPr lang="en-US" sz="4000" b="1"/>
            </a:br>
            <a:r>
              <a:rPr lang="en-US" sz="4000" b="1"/>
              <a:t>took the man </a:t>
            </a:r>
            <a:br>
              <a:rPr lang="en-US" sz="4000" b="1"/>
            </a:br>
            <a:r>
              <a:rPr lang="en-US" sz="4000" b="1"/>
              <a:t>and put him in </a:t>
            </a:r>
            <a:br>
              <a:rPr lang="en-US" sz="4000" b="1"/>
            </a:br>
            <a:r>
              <a:rPr lang="en-US" sz="4000" b="1"/>
              <a:t>the garden of Eden </a:t>
            </a:r>
            <a:br>
              <a:rPr lang="en-US" sz="4000" b="1"/>
            </a:br>
            <a:r>
              <a:rPr lang="en-US" sz="4000" b="1"/>
              <a:t>to till it and keep it.</a:t>
            </a:r>
            <a:r>
              <a:rPr lang="en-US" sz="4000" b="1" baseline="30000"/>
              <a:t> </a:t>
            </a:r>
            <a:br>
              <a:rPr lang="en-US" sz="4000" b="1" baseline="30000"/>
            </a:b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3994936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87829C-61F4-8B0D-9CF0-C5C2BAEDC908}"/>
              </a:ext>
            </a:extLst>
          </p:cNvPr>
          <p:cNvSpPr txBox="1"/>
          <p:nvPr/>
        </p:nvSpPr>
        <p:spPr>
          <a:xfrm>
            <a:off x="2509887" y="1463587"/>
            <a:ext cx="9235910" cy="29649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4000" b="1" baseline="30000"/>
            </a:br>
            <a:r>
              <a:rPr lang="en-US" sz="4000" b="1" baseline="30000"/>
              <a:t>16</a:t>
            </a:r>
            <a:r>
              <a:rPr lang="en-US" sz="4000" b="1"/>
              <a:t> And the LORD God </a:t>
            </a:r>
            <a:br>
              <a:rPr lang="en-US" sz="4000" b="1"/>
            </a:br>
            <a:r>
              <a:rPr lang="en-US" sz="4000" b="1"/>
              <a:t>commanded the man,</a:t>
            </a:r>
            <a:br>
              <a:rPr lang="en-US" sz="4000" b="1"/>
            </a:br>
            <a:r>
              <a:rPr lang="en-US" sz="4000" b="1"/>
              <a:t> </a:t>
            </a:r>
            <a:br>
              <a:rPr lang="en-US" sz="4000" b="1"/>
            </a:b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294884964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715</Words>
  <Application>Microsoft Office PowerPoint</Application>
  <PresentationFormat>Widescreen</PresentationFormat>
  <Paragraphs>52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Arial Nova</vt:lpstr>
      <vt:lpstr>Century Gothic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Counsellor</dc:creator>
  <cp:lastModifiedBy>Jesse McLen</cp:lastModifiedBy>
  <cp:revision>2</cp:revision>
  <dcterms:created xsi:type="dcterms:W3CDTF">2022-10-20T13:30:13Z</dcterms:created>
  <dcterms:modified xsi:type="dcterms:W3CDTF">2022-10-28T19:13:12Z</dcterms:modified>
</cp:coreProperties>
</file>